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99" r:id="rId2"/>
    <p:sldId id="256" r:id="rId3"/>
    <p:sldId id="282" r:id="rId4"/>
    <p:sldId id="277" r:id="rId5"/>
    <p:sldId id="283" r:id="rId6"/>
    <p:sldId id="284" r:id="rId7"/>
    <p:sldId id="286" r:id="rId8"/>
    <p:sldId id="297" r:id="rId9"/>
    <p:sldId id="298" r:id="rId10"/>
    <p:sldId id="292" r:id="rId11"/>
    <p:sldId id="288" r:id="rId12"/>
    <p:sldId id="293" r:id="rId13"/>
    <p:sldId id="289" r:id="rId14"/>
    <p:sldId id="296" r:id="rId15"/>
    <p:sldId id="295" r:id="rId16"/>
    <p:sldId id="290" r:id="rId17"/>
    <p:sldId id="291" r:id="rId18"/>
    <p:sldId id="294" r:id="rId19"/>
    <p:sldId id="285" r:id="rId20"/>
    <p:sldId id="281" r:id="rId21"/>
    <p:sldId id="257" r:id="rId22"/>
    <p:sldId id="267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tha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65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C2D8FD-18C3-456D-86C3-88BC006B000B}" type="doc">
      <dgm:prSet loTypeId="urn:microsoft.com/office/officeart/2005/8/layout/process5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61977E17-50AF-4086-A927-1CBAA095BCC8}">
      <dgm:prSet phldrT="[Text]"/>
      <dgm:spPr/>
      <dgm:t>
        <a:bodyPr/>
        <a:lstStyle/>
        <a:p>
          <a:r>
            <a:rPr lang="en-US"/>
            <a:t>Select Your Teams</a:t>
          </a:r>
        </a:p>
      </dgm:t>
    </dgm:pt>
    <dgm:pt modelId="{2DDD728B-8CAE-4072-A5BF-67A60AB6DBF5}" type="parTrans" cxnId="{9DF2FCAB-FECF-4C9F-A085-1E840F4C2BCF}">
      <dgm:prSet/>
      <dgm:spPr/>
      <dgm:t>
        <a:bodyPr/>
        <a:lstStyle/>
        <a:p>
          <a:endParaRPr lang="en-US"/>
        </a:p>
      </dgm:t>
    </dgm:pt>
    <dgm:pt modelId="{7B2F1AB5-035B-4FB2-B0BF-D5CC352314B8}" type="sibTrans" cxnId="{9DF2FCAB-FECF-4C9F-A085-1E840F4C2BCF}">
      <dgm:prSet/>
      <dgm:spPr/>
      <dgm:t>
        <a:bodyPr/>
        <a:lstStyle/>
        <a:p>
          <a:endParaRPr lang="en-US"/>
        </a:p>
      </dgm:t>
    </dgm:pt>
    <dgm:pt modelId="{B087B23A-C631-48BA-88E1-C14EF4F4FF93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Practice, Practice, Practice</a:t>
          </a:r>
        </a:p>
      </dgm:t>
    </dgm:pt>
    <dgm:pt modelId="{71C92946-D451-4C3F-8DCD-CFDF031358AA}" type="parTrans" cxnId="{1C921540-ACA8-4A60-A83D-7BC8DAFAC4EC}">
      <dgm:prSet/>
      <dgm:spPr/>
      <dgm:t>
        <a:bodyPr/>
        <a:lstStyle/>
        <a:p>
          <a:endParaRPr lang="en-US"/>
        </a:p>
      </dgm:t>
    </dgm:pt>
    <dgm:pt modelId="{48561C2B-A3E0-488C-823C-D4E1BE516917}" type="sibTrans" cxnId="{1C921540-ACA8-4A60-A83D-7BC8DAFAC4EC}">
      <dgm:prSet/>
      <dgm:spPr/>
      <dgm:t>
        <a:bodyPr/>
        <a:lstStyle/>
        <a:p>
          <a:endParaRPr lang="en-US"/>
        </a:p>
      </dgm:t>
    </dgm:pt>
    <dgm:pt modelId="{29FE255D-D0CA-4FEF-994E-888A42556A26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Register Team Name(s) &amp; Team Member Names</a:t>
          </a:r>
        </a:p>
      </dgm:t>
    </dgm:pt>
    <dgm:pt modelId="{66533BC6-AA1D-404B-B4AD-6C5045B4E0CE}" type="parTrans" cxnId="{C090C69D-3325-490A-9D28-30275E6F71AA}">
      <dgm:prSet/>
      <dgm:spPr/>
      <dgm:t>
        <a:bodyPr/>
        <a:lstStyle/>
        <a:p>
          <a:endParaRPr lang="en-US"/>
        </a:p>
      </dgm:t>
    </dgm:pt>
    <dgm:pt modelId="{C11E2620-DAAF-4516-9226-DC56F0502BC7}" type="sibTrans" cxnId="{C090C69D-3325-490A-9D28-30275E6F71AA}">
      <dgm:prSet/>
      <dgm:spPr/>
      <dgm:t>
        <a:bodyPr/>
        <a:lstStyle/>
        <a:p>
          <a:endParaRPr lang="en-US"/>
        </a:p>
      </dgm:t>
    </dgm:pt>
    <dgm:pt modelId="{E7F7AF79-D683-473A-802E-30D5FC62207F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Select your Qualifying Round Date</a:t>
          </a:r>
        </a:p>
      </dgm:t>
    </dgm:pt>
    <dgm:pt modelId="{E7918D12-3A94-4E10-82B4-D144CA53A214}" type="parTrans" cxnId="{EF7338C0-ABB9-49BC-8220-805D5763169C}">
      <dgm:prSet/>
      <dgm:spPr/>
      <dgm:t>
        <a:bodyPr/>
        <a:lstStyle/>
        <a:p>
          <a:endParaRPr lang="en-US"/>
        </a:p>
      </dgm:t>
    </dgm:pt>
    <dgm:pt modelId="{AFD1B5D5-6FE9-4DB5-B8AF-797FEC05BA5C}" type="sibTrans" cxnId="{EF7338C0-ABB9-49BC-8220-805D5763169C}">
      <dgm:prSet/>
      <dgm:spPr/>
      <dgm:t>
        <a:bodyPr/>
        <a:lstStyle/>
        <a:p>
          <a:endParaRPr lang="en-US"/>
        </a:p>
      </dgm:t>
    </dgm:pt>
    <dgm:pt modelId="{B37F88A6-CEDB-49D6-A68F-C48F0776450C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Compete in the Qualifying Round</a:t>
          </a:r>
        </a:p>
      </dgm:t>
    </dgm:pt>
    <dgm:pt modelId="{D7EF3195-9DD2-4F49-9FF9-CE23BE277E9C}" type="parTrans" cxnId="{9EBDF4C1-8947-4053-8839-B6BF62964C26}">
      <dgm:prSet/>
      <dgm:spPr/>
      <dgm:t>
        <a:bodyPr/>
        <a:lstStyle/>
        <a:p>
          <a:endParaRPr lang="en-US"/>
        </a:p>
      </dgm:t>
    </dgm:pt>
    <dgm:pt modelId="{9BCAD027-C521-42BA-9DB7-64C38CCD4A55}" type="sibTrans" cxnId="{9EBDF4C1-8947-4053-8839-B6BF62964C26}">
      <dgm:prSet/>
      <dgm:spPr/>
      <dgm:t>
        <a:bodyPr/>
        <a:lstStyle/>
        <a:p>
          <a:endParaRPr lang="en-US"/>
        </a:p>
      </dgm:t>
    </dgm:pt>
    <dgm:pt modelId="{FD4C2A9E-8AE2-4E39-9F87-106F755E92E4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Results Announced</a:t>
          </a:r>
        </a:p>
      </dgm:t>
    </dgm:pt>
    <dgm:pt modelId="{AF36FBE4-FDA8-4261-A709-723315ADF6AD}" type="parTrans" cxnId="{925B391E-BD5A-4CB2-8EE0-DFE84B28019E}">
      <dgm:prSet/>
      <dgm:spPr/>
      <dgm:t>
        <a:bodyPr/>
        <a:lstStyle/>
        <a:p>
          <a:endParaRPr lang="en-US"/>
        </a:p>
      </dgm:t>
    </dgm:pt>
    <dgm:pt modelId="{FBB47CD7-ADE8-4C23-9E95-9851F540350E}" type="sibTrans" cxnId="{925B391E-BD5A-4CB2-8EE0-DFE84B28019E}">
      <dgm:prSet/>
      <dgm:spPr/>
      <dgm:t>
        <a:bodyPr/>
        <a:lstStyle/>
        <a:p>
          <a:endParaRPr lang="en-US"/>
        </a:p>
      </dgm:t>
    </dgm:pt>
    <dgm:pt modelId="{6C9AC207-6888-452A-BADF-9EC843083E2E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Practice, Practice, Practice</a:t>
          </a:r>
        </a:p>
      </dgm:t>
    </dgm:pt>
    <dgm:pt modelId="{8D1D9C16-78EA-4645-8C0C-48228AE0DFAE}" type="parTrans" cxnId="{2A2C5DB7-1B3F-43FD-8BB6-67E9800C3681}">
      <dgm:prSet/>
      <dgm:spPr/>
      <dgm:t>
        <a:bodyPr/>
        <a:lstStyle/>
        <a:p>
          <a:endParaRPr lang="en-US"/>
        </a:p>
      </dgm:t>
    </dgm:pt>
    <dgm:pt modelId="{1CC00B93-9738-4499-B68D-96BF8D03B31F}" type="sibTrans" cxnId="{2A2C5DB7-1B3F-43FD-8BB6-67E9800C3681}">
      <dgm:prSet/>
      <dgm:spPr/>
      <dgm:t>
        <a:bodyPr/>
        <a:lstStyle/>
        <a:p>
          <a:endParaRPr lang="en-US"/>
        </a:p>
      </dgm:t>
    </dgm:pt>
    <dgm:pt modelId="{0A2195BF-E19C-485D-A2DC-A5FD65E7019B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Travel to</a:t>
          </a:r>
        </a:p>
        <a:p>
          <a:r>
            <a:rPr lang="en-US" dirty="0"/>
            <a:t> College of the Mainland</a:t>
          </a:r>
        </a:p>
      </dgm:t>
    </dgm:pt>
    <dgm:pt modelId="{7908EB0F-69FC-4DA8-89A3-D1D0C037579A}" type="parTrans" cxnId="{B95231E4-BF9E-4A33-87B4-F00E8A15269E}">
      <dgm:prSet/>
      <dgm:spPr/>
      <dgm:t>
        <a:bodyPr/>
        <a:lstStyle/>
        <a:p>
          <a:endParaRPr lang="en-US"/>
        </a:p>
      </dgm:t>
    </dgm:pt>
    <dgm:pt modelId="{BE7DEC1B-D213-479E-BFA4-52A632C62767}" type="sibTrans" cxnId="{B95231E4-BF9E-4A33-87B4-F00E8A15269E}">
      <dgm:prSet/>
      <dgm:spPr/>
      <dgm:t>
        <a:bodyPr/>
        <a:lstStyle/>
        <a:p>
          <a:endParaRPr lang="en-US"/>
        </a:p>
      </dgm:t>
    </dgm:pt>
    <dgm:pt modelId="{7770FEA2-9FEB-4ECE-A98F-5995CE4DD446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TSC Championship</a:t>
          </a:r>
        </a:p>
        <a:p>
          <a:r>
            <a:rPr lang="en-US" dirty="0"/>
            <a:t>Competition</a:t>
          </a:r>
        </a:p>
      </dgm:t>
    </dgm:pt>
    <dgm:pt modelId="{2CEF6D5D-E57D-4646-848C-B72615E60D3D}" type="parTrans" cxnId="{440C67B1-E2A8-4402-814D-82F5E701734E}">
      <dgm:prSet/>
      <dgm:spPr/>
      <dgm:t>
        <a:bodyPr/>
        <a:lstStyle/>
        <a:p>
          <a:endParaRPr lang="en-US"/>
        </a:p>
      </dgm:t>
    </dgm:pt>
    <dgm:pt modelId="{ABE66B5F-6DC6-4CC7-B996-62031FA0CA4C}" type="sibTrans" cxnId="{440C67B1-E2A8-4402-814D-82F5E701734E}">
      <dgm:prSet/>
      <dgm:spPr/>
      <dgm:t>
        <a:bodyPr/>
        <a:lstStyle/>
        <a:p>
          <a:endParaRPr lang="en-US"/>
        </a:p>
      </dgm:t>
    </dgm:pt>
    <dgm:pt modelId="{762EAB3C-DFF3-4024-B16B-E1C48CB317CA}" type="pres">
      <dgm:prSet presAssocID="{F0C2D8FD-18C3-456D-86C3-88BC006B000B}" presName="diagram" presStyleCnt="0">
        <dgm:presLayoutVars>
          <dgm:dir/>
          <dgm:resizeHandles val="exact"/>
        </dgm:presLayoutVars>
      </dgm:prSet>
      <dgm:spPr/>
    </dgm:pt>
    <dgm:pt modelId="{177F0CAB-0753-440B-BEDB-162A21FD3DDD}" type="pres">
      <dgm:prSet presAssocID="{61977E17-50AF-4086-A927-1CBAA095BCC8}" presName="node" presStyleLbl="node1" presStyleIdx="0" presStyleCnt="9">
        <dgm:presLayoutVars>
          <dgm:bulletEnabled val="1"/>
        </dgm:presLayoutVars>
      </dgm:prSet>
      <dgm:spPr/>
    </dgm:pt>
    <dgm:pt modelId="{FB378436-871F-4EDA-9553-7DCFADAB82C5}" type="pres">
      <dgm:prSet presAssocID="{7B2F1AB5-035B-4FB2-B0BF-D5CC352314B8}" presName="sibTrans" presStyleLbl="sibTrans2D1" presStyleIdx="0" presStyleCnt="8"/>
      <dgm:spPr/>
    </dgm:pt>
    <dgm:pt modelId="{4375A048-76B5-414F-87ED-160A1B07D3CD}" type="pres">
      <dgm:prSet presAssocID="{7B2F1AB5-035B-4FB2-B0BF-D5CC352314B8}" presName="connectorText" presStyleLbl="sibTrans2D1" presStyleIdx="0" presStyleCnt="8"/>
      <dgm:spPr/>
    </dgm:pt>
    <dgm:pt modelId="{A32B7BCA-1D63-4D55-998A-FBFD3A7D13AF}" type="pres">
      <dgm:prSet presAssocID="{B087B23A-C631-48BA-88E1-C14EF4F4FF93}" presName="node" presStyleLbl="node1" presStyleIdx="1" presStyleCnt="9">
        <dgm:presLayoutVars>
          <dgm:bulletEnabled val="1"/>
        </dgm:presLayoutVars>
      </dgm:prSet>
      <dgm:spPr/>
    </dgm:pt>
    <dgm:pt modelId="{DAE2A960-CF45-4934-B6B6-B40718D799E0}" type="pres">
      <dgm:prSet presAssocID="{48561C2B-A3E0-488C-823C-D4E1BE516917}" presName="sibTrans" presStyleLbl="sibTrans2D1" presStyleIdx="1" presStyleCnt="8"/>
      <dgm:spPr/>
    </dgm:pt>
    <dgm:pt modelId="{55C599C4-C0AB-4C59-B06C-727433895DCD}" type="pres">
      <dgm:prSet presAssocID="{48561C2B-A3E0-488C-823C-D4E1BE516917}" presName="connectorText" presStyleLbl="sibTrans2D1" presStyleIdx="1" presStyleCnt="8"/>
      <dgm:spPr/>
    </dgm:pt>
    <dgm:pt modelId="{F99EB2DD-51B2-42DA-B34C-7C598BCEA33D}" type="pres">
      <dgm:prSet presAssocID="{29FE255D-D0CA-4FEF-994E-888A42556A26}" presName="node" presStyleLbl="node1" presStyleIdx="2" presStyleCnt="9">
        <dgm:presLayoutVars>
          <dgm:bulletEnabled val="1"/>
        </dgm:presLayoutVars>
      </dgm:prSet>
      <dgm:spPr/>
    </dgm:pt>
    <dgm:pt modelId="{1DDF825D-BF88-456E-87CF-15CDD880723D}" type="pres">
      <dgm:prSet presAssocID="{C11E2620-DAAF-4516-9226-DC56F0502BC7}" presName="sibTrans" presStyleLbl="sibTrans2D1" presStyleIdx="2" presStyleCnt="8"/>
      <dgm:spPr/>
    </dgm:pt>
    <dgm:pt modelId="{9392A5FF-839C-43B1-9AB7-BFD00F637C04}" type="pres">
      <dgm:prSet presAssocID="{C11E2620-DAAF-4516-9226-DC56F0502BC7}" presName="connectorText" presStyleLbl="sibTrans2D1" presStyleIdx="2" presStyleCnt="8"/>
      <dgm:spPr/>
    </dgm:pt>
    <dgm:pt modelId="{A579BF3E-19EE-4342-8A93-FA079FD2C77F}" type="pres">
      <dgm:prSet presAssocID="{E7F7AF79-D683-473A-802E-30D5FC62207F}" presName="node" presStyleLbl="node1" presStyleIdx="3" presStyleCnt="9">
        <dgm:presLayoutVars>
          <dgm:bulletEnabled val="1"/>
        </dgm:presLayoutVars>
      </dgm:prSet>
      <dgm:spPr/>
    </dgm:pt>
    <dgm:pt modelId="{E09A062A-45F9-49CD-BCC5-BB7A114DB344}" type="pres">
      <dgm:prSet presAssocID="{AFD1B5D5-6FE9-4DB5-B8AF-797FEC05BA5C}" presName="sibTrans" presStyleLbl="sibTrans2D1" presStyleIdx="3" presStyleCnt="8"/>
      <dgm:spPr/>
    </dgm:pt>
    <dgm:pt modelId="{314C2073-AB43-4B77-BC2F-580DB24F6ADD}" type="pres">
      <dgm:prSet presAssocID="{AFD1B5D5-6FE9-4DB5-B8AF-797FEC05BA5C}" presName="connectorText" presStyleLbl="sibTrans2D1" presStyleIdx="3" presStyleCnt="8"/>
      <dgm:spPr/>
    </dgm:pt>
    <dgm:pt modelId="{8B2F503E-1B39-4D5E-98B4-9EE8F5689202}" type="pres">
      <dgm:prSet presAssocID="{B37F88A6-CEDB-49D6-A68F-C48F0776450C}" presName="node" presStyleLbl="node1" presStyleIdx="4" presStyleCnt="9">
        <dgm:presLayoutVars>
          <dgm:bulletEnabled val="1"/>
        </dgm:presLayoutVars>
      </dgm:prSet>
      <dgm:spPr/>
    </dgm:pt>
    <dgm:pt modelId="{53085AAC-2C60-49BC-9709-774966C5B632}" type="pres">
      <dgm:prSet presAssocID="{9BCAD027-C521-42BA-9DB7-64C38CCD4A55}" presName="sibTrans" presStyleLbl="sibTrans2D1" presStyleIdx="4" presStyleCnt="8"/>
      <dgm:spPr/>
    </dgm:pt>
    <dgm:pt modelId="{294DE2B0-C009-44F3-A750-D7C1D80927FC}" type="pres">
      <dgm:prSet presAssocID="{9BCAD027-C521-42BA-9DB7-64C38CCD4A55}" presName="connectorText" presStyleLbl="sibTrans2D1" presStyleIdx="4" presStyleCnt="8"/>
      <dgm:spPr/>
    </dgm:pt>
    <dgm:pt modelId="{48DB5159-33EA-42EE-A8A0-E240F4F427B8}" type="pres">
      <dgm:prSet presAssocID="{FD4C2A9E-8AE2-4E39-9F87-106F755E92E4}" presName="node" presStyleLbl="node1" presStyleIdx="5" presStyleCnt="9">
        <dgm:presLayoutVars>
          <dgm:bulletEnabled val="1"/>
        </dgm:presLayoutVars>
      </dgm:prSet>
      <dgm:spPr/>
    </dgm:pt>
    <dgm:pt modelId="{DAB011A1-3E6C-48F0-96C3-9A29E2312332}" type="pres">
      <dgm:prSet presAssocID="{FBB47CD7-ADE8-4C23-9E95-9851F540350E}" presName="sibTrans" presStyleLbl="sibTrans2D1" presStyleIdx="5" presStyleCnt="8"/>
      <dgm:spPr/>
    </dgm:pt>
    <dgm:pt modelId="{9C50D06D-5B6F-4BFD-85C5-806409E3F8AB}" type="pres">
      <dgm:prSet presAssocID="{FBB47CD7-ADE8-4C23-9E95-9851F540350E}" presName="connectorText" presStyleLbl="sibTrans2D1" presStyleIdx="5" presStyleCnt="8"/>
      <dgm:spPr/>
    </dgm:pt>
    <dgm:pt modelId="{D09F0756-84A9-4DF6-9902-A8F7405A96B6}" type="pres">
      <dgm:prSet presAssocID="{6C9AC207-6888-452A-BADF-9EC843083E2E}" presName="node" presStyleLbl="node1" presStyleIdx="6" presStyleCnt="9">
        <dgm:presLayoutVars>
          <dgm:bulletEnabled val="1"/>
        </dgm:presLayoutVars>
      </dgm:prSet>
      <dgm:spPr/>
    </dgm:pt>
    <dgm:pt modelId="{BE0F9291-6C2D-462F-A018-EA9999438975}" type="pres">
      <dgm:prSet presAssocID="{1CC00B93-9738-4499-B68D-96BF8D03B31F}" presName="sibTrans" presStyleLbl="sibTrans2D1" presStyleIdx="6" presStyleCnt="8"/>
      <dgm:spPr/>
    </dgm:pt>
    <dgm:pt modelId="{67AE5EE8-5325-49EE-BBED-B6C386D9CD6D}" type="pres">
      <dgm:prSet presAssocID="{1CC00B93-9738-4499-B68D-96BF8D03B31F}" presName="connectorText" presStyleLbl="sibTrans2D1" presStyleIdx="6" presStyleCnt="8"/>
      <dgm:spPr/>
    </dgm:pt>
    <dgm:pt modelId="{4E262735-A542-43F0-B5E2-608F85C21D2C}" type="pres">
      <dgm:prSet presAssocID="{0A2195BF-E19C-485D-A2DC-A5FD65E7019B}" presName="node" presStyleLbl="node1" presStyleIdx="7" presStyleCnt="9">
        <dgm:presLayoutVars>
          <dgm:bulletEnabled val="1"/>
        </dgm:presLayoutVars>
      </dgm:prSet>
      <dgm:spPr/>
    </dgm:pt>
    <dgm:pt modelId="{5F847389-51D8-4D9F-AF43-FBF4A06106E6}" type="pres">
      <dgm:prSet presAssocID="{BE7DEC1B-D213-479E-BFA4-52A632C62767}" presName="sibTrans" presStyleLbl="sibTrans2D1" presStyleIdx="7" presStyleCnt="8"/>
      <dgm:spPr/>
    </dgm:pt>
    <dgm:pt modelId="{345E3F86-4284-457E-B4A6-9C71741A4236}" type="pres">
      <dgm:prSet presAssocID="{BE7DEC1B-D213-479E-BFA4-52A632C62767}" presName="connectorText" presStyleLbl="sibTrans2D1" presStyleIdx="7" presStyleCnt="8"/>
      <dgm:spPr/>
    </dgm:pt>
    <dgm:pt modelId="{7E0DB3F7-AE10-4AE7-9D3A-F4F0E189E52D}" type="pres">
      <dgm:prSet presAssocID="{7770FEA2-9FEB-4ECE-A98F-5995CE4DD446}" presName="node" presStyleLbl="node1" presStyleIdx="8" presStyleCnt="9">
        <dgm:presLayoutVars>
          <dgm:bulletEnabled val="1"/>
        </dgm:presLayoutVars>
      </dgm:prSet>
      <dgm:spPr/>
    </dgm:pt>
  </dgm:ptLst>
  <dgm:cxnLst>
    <dgm:cxn modelId="{F45A0A01-BD19-4977-817A-23D77E1F22CD}" type="presOf" srcId="{E7F7AF79-D683-473A-802E-30D5FC62207F}" destId="{A579BF3E-19EE-4342-8A93-FA079FD2C77F}" srcOrd="0" destOrd="0" presId="urn:microsoft.com/office/officeart/2005/8/layout/process5"/>
    <dgm:cxn modelId="{22F96306-E05E-4AAE-9DFE-A52CC25D9E3F}" type="presOf" srcId="{BE7DEC1B-D213-479E-BFA4-52A632C62767}" destId="{5F847389-51D8-4D9F-AF43-FBF4A06106E6}" srcOrd="0" destOrd="0" presId="urn:microsoft.com/office/officeart/2005/8/layout/process5"/>
    <dgm:cxn modelId="{64D0D508-C6B2-4F41-A66D-85839C244A8D}" type="presOf" srcId="{29FE255D-D0CA-4FEF-994E-888A42556A26}" destId="{F99EB2DD-51B2-42DA-B34C-7C598BCEA33D}" srcOrd="0" destOrd="0" presId="urn:microsoft.com/office/officeart/2005/8/layout/process5"/>
    <dgm:cxn modelId="{2E06B60D-DC52-4340-878E-D15B1BF8627F}" type="presOf" srcId="{48561C2B-A3E0-488C-823C-D4E1BE516917}" destId="{DAE2A960-CF45-4934-B6B6-B40718D799E0}" srcOrd="0" destOrd="0" presId="urn:microsoft.com/office/officeart/2005/8/layout/process5"/>
    <dgm:cxn modelId="{6F674614-DF31-4C25-9974-2CBED1B0D32B}" type="presOf" srcId="{7B2F1AB5-035B-4FB2-B0BF-D5CC352314B8}" destId="{4375A048-76B5-414F-87ED-160A1B07D3CD}" srcOrd="1" destOrd="0" presId="urn:microsoft.com/office/officeart/2005/8/layout/process5"/>
    <dgm:cxn modelId="{1862691C-F19F-4896-B614-2EA87CE41F8C}" type="presOf" srcId="{9BCAD027-C521-42BA-9DB7-64C38CCD4A55}" destId="{294DE2B0-C009-44F3-A750-D7C1D80927FC}" srcOrd="1" destOrd="0" presId="urn:microsoft.com/office/officeart/2005/8/layout/process5"/>
    <dgm:cxn modelId="{925B391E-BD5A-4CB2-8EE0-DFE84B28019E}" srcId="{F0C2D8FD-18C3-456D-86C3-88BC006B000B}" destId="{FD4C2A9E-8AE2-4E39-9F87-106F755E92E4}" srcOrd="5" destOrd="0" parTransId="{AF36FBE4-FDA8-4261-A709-723315ADF6AD}" sibTransId="{FBB47CD7-ADE8-4C23-9E95-9851F540350E}"/>
    <dgm:cxn modelId="{698FF635-4390-4104-AB2F-CFBCE0AC8A5B}" type="presOf" srcId="{BE7DEC1B-D213-479E-BFA4-52A632C62767}" destId="{345E3F86-4284-457E-B4A6-9C71741A4236}" srcOrd="1" destOrd="0" presId="urn:microsoft.com/office/officeart/2005/8/layout/process5"/>
    <dgm:cxn modelId="{7EF3603F-30DB-46A0-B92D-9A95A2B16FC2}" type="presOf" srcId="{9BCAD027-C521-42BA-9DB7-64C38CCD4A55}" destId="{53085AAC-2C60-49BC-9709-774966C5B632}" srcOrd="0" destOrd="0" presId="urn:microsoft.com/office/officeart/2005/8/layout/process5"/>
    <dgm:cxn modelId="{1C921540-ACA8-4A60-A83D-7BC8DAFAC4EC}" srcId="{F0C2D8FD-18C3-456D-86C3-88BC006B000B}" destId="{B087B23A-C631-48BA-88E1-C14EF4F4FF93}" srcOrd="1" destOrd="0" parTransId="{71C92946-D451-4C3F-8DCD-CFDF031358AA}" sibTransId="{48561C2B-A3E0-488C-823C-D4E1BE516917}"/>
    <dgm:cxn modelId="{F4299860-3D3E-44EC-8515-11873907311C}" type="presOf" srcId="{FBB47CD7-ADE8-4C23-9E95-9851F540350E}" destId="{DAB011A1-3E6C-48F0-96C3-9A29E2312332}" srcOrd="0" destOrd="0" presId="urn:microsoft.com/office/officeart/2005/8/layout/process5"/>
    <dgm:cxn modelId="{DCBD8346-F0DE-41A6-BA39-1323730202A7}" type="presOf" srcId="{AFD1B5D5-6FE9-4DB5-B8AF-797FEC05BA5C}" destId="{314C2073-AB43-4B77-BC2F-580DB24F6ADD}" srcOrd="1" destOrd="0" presId="urn:microsoft.com/office/officeart/2005/8/layout/process5"/>
    <dgm:cxn modelId="{EEE0B767-0CF1-479A-8871-B05B5600F0DE}" type="presOf" srcId="{FD4C2A9E-8AE2-4E39-9F87-106F755E92E4}" destId="{48DB5159-33EA-42EE-A8A0-E240F4F427B8}" srcOrd="0" destOrd="0" presId="urn:microsoft.com/office/officeart/2005/8/layout/process5"/>
    <dgm:cxn modelId="{9B2DEA70-A05A-431E-8F6E-C858E725149A}" type="presOf" srcId="{AFD1B5D5-6FE9-4DB5-B8AF-797FEC05BA5C}" destId="{E09A062A-45F9-49CD-BCC5-BB7A114DB344}" srcOrd="0" destOrd="0" presId="urn:microsoft.com/office/officeart/2005/8/layout/process5"/>
    <dgm:cxn modelId="{875EA072-E9FE-431D-80AB-5D803A4E2220}" type="presOf" srcId="{C11E2620-DAAF-4516-9226-DC56F0502BC7}" destId="{9392A5FF-839C-43B1-9AB7-BFD00F637C04}" srcOrd="1" destOrd="0" presId="urn:microsoft.com/office/officeart/2005/8/layout/process5"/>
    <dgm:cxn modelId="{9725ED78-45EF-4991-9D06-A79F5C0E1EFD}" type="presOf" srcId="{7770FEA2-9FEB-4ECE-A98F-5995CE4DD446}" destId="{7E0DB3F7-AE10-4AE7-9D3A-F4F0E189E52D}" srcOrd="0" destOrd="0" presId="urn:microsoft.com/office/officeart/2005/8/layout/process5"/>
    <dgm:cxn modelId="{7906F55A-FF5A-48A4-9819-36D1F0174FFF}" type="presOf" srcId="{B37F88A6-CEDB-49D6-A68F-C48F0776450C}" destId="{8B2F503E-1B39-4D5E-98B4-9EE8F5689202}" srcOrd="0" destOrd="0" presId="urn:microsoft.com/office/officeart/2005/8/layout/process5"/>
    <dgm:cxn modelId="{D03EDE8A-2EAE-4876-8BEA-8E997ACE470B}" type="presOf" srcId="{C11E2620-DAAF-4516-9226-DC56F0502BC7}" destId="{1DDF825D-BF88-456E-87CF-15CDD880723D}" srcOrd="0" destOrd="0" presId="urn:microsoft.com/office/officeart/2005/8/layout/process5"/>
    <dgm:cxn modelId="{44BEC092-5E8E-4BD3-ABD5-F5F086783B83}" type="presOf" srcId="{48561C2B-A3E0-488C-823C-D4E1BE516917}" destId="{55C599C4-C0AB-4C59-B06C-727433895DCD}" srcOrd="1" destOrd="0" presId="urn:microsoft.com/office/officeart/2005/8/layout/process5"/>
    <dgm:cxn modelId="{C090C69D-3325-490A-9D28-30275E6F71AA}" srcId="{F0C2D8FD-18C3-456D-86C3-88BC006B000B}" destId="{29FE255D-D0CA-4FEF-994E-888A42556A26}" srcOrd="2" destOrd="0" parTransId="{66533BC6-AA1D-404B-B4AD-6C5045B4E0CE}" sibTransId="{C11E2620-DAAF-4516-9226-DC56F0502BC7}"/>
    <dgm:cxn modelId="{69FF25A0-32ED-4393-9841-07D9EAC33254}" type="presOf" srcId="{1CC00B93-9738-4499-B68D-96BF8D03B31F}" destId="{BE0F9291-6C2D-462F-A018-EA9999438975}" srcOrd="0" destOrd="0" presId="urn:microsoft.com/office/officeart/2005/8/layout/process5"/>
    <dgm:cxn modelId="{0784A0A6-0A41-44D0-8701-819902F0D1F8}" type="presOf" srcId="{1CC00B93-9738-4499-B68D-96BF8D03B31F}" destId="{67AE5EE8-5325-49EE-BBED-B6C386D9CD6D}" srcOrd="1" destOrd="0" presId="urn:microsoft.com/office/officeart/2005/8/layout/process5"/>
    <dgm:cxn modelId="{E575ADA8-2C6E-41FA-AA48-7C21EE9E2D3B}" type="presOf" srcId="{0A2195BF-E19C-485D-A2DC-A5FD65E7019B}" destId="{4E262735-A542-43F0-B5E2-608F85C21D2C}" srcOrd="0" destOrd="0" presId="urn:microsoft.com/office/officeart/2005/8/layout/process5"/>
    <dgm:cxn modelId="{4CFE0CAA-3835-4185-AB16-0BE0C8240B0C}" type="presOf" srcId="{6C9AC207-6888-452A-BADF-9EC843083E2E}" destId="{D09F0756-84A9-4DF6-9902-A8F7405A96B6}" srcOrd="0" destOrd="0" presId="urn:microsoft.com/office/officeart/2005/8/layout/process5"/>
    <dgm:cxn modelId="{9DF2FCAB-FECF-4C9F-A085-1E840F4C2BCF}" srcId="{F0C2D8FD-18C3-456D-86C3-88BC006B000B}" destId="{61977E17-50AF-4086-A927-1CBAA095BCC8}" srcOrd="0" destOrd="0" parTransId="{2DDD728B-8CAE-4072-A5BF-67A60AB6DBF5}" sibTransId="{7B2F1AB5-035B-4FB2-B0BF-D5CC352314B8}"/>
    <dgm:cxn modelId="{22F22AB0-70AE-41FC-A541-97505B2096EF}" type="presOf" srcId="{61977E17-50AF-4086-A927-1CBAA095BCC8}" destId="{177F0CAB-0753-440B-BEDB-162A21FD3DDD}" srcOrd="0" destOrd="0" presId="urn:microsoft.com/office/officeart/2005/8/layout/process5"/>
    <dgm:cxn modelId="{440C67B1-E2A8-4402-814D-82F5E701734E}" srcId="{F0C2D8FD-18C3-456D-86C3-88BC006B000B}" destId="{7770FEA2-9FEB-4ECE-A98F-5995CE4DD446}" srcOrd="8" destOrd="0" parTransId="{2CEF6D5D-E57D-4646-848C-B72615E60D3D}" sibTransId="{ABE66B5F-6DC6-4CC7-B996-62031FA0CA4C}"/>
    <dgm:cxn modelId="{2A2C5DB7-1B3F-43FD-8BB6-67E9800C3681}" srcId="{F0C2D8FD-18C3-456D-86C3-88BC006B000B}" destId="{6C9AC207-6888-452A-BADF-9EC843083E2E}" srcOrd="6" destOrd="0" parTransId="{8D1D9C16-78EA-4645-8C0C-48228AE0DFAE}" sibTransId="{1CC00B93-9738-4499-B68D-96BF8D03B31F}"/>
    <dgm:cxn modelId="{2A7D4FB8-4C95-4C62-9F2A-219A32CDD9CB}" type="presOf" srcId="{B087B23A-C631-48BA-88E1-C14EF4F4FF93}" destId="{A32B7BCA-1D63-4D55-998A-FBFD3A7D13AF}" srcOrd="0" destOrd="0" presId="urn:microsoft.com/office/officeart/2005/8/layout/process5"/>
    <dgm:cxn modelId="{E36F98BB-6ABE-4E16-9D80-8F9AC938FBD8}" type="presOf" srcId="{FBB47CD7-ADE8-4C23-9E95-9851F540350E}" destId="{9C50D06D-5B6F-4BFD-85C5-806409E3F8AB}" srcOrd="1" destOrd="0" presId="urn:microsoft.com/office/officeart/2005/8/layout/process5"/>
    <dgm:cxn modelId="{EF7338C0-ABB9-49BC-8220-805D5763169C}" srcId="{F0C2D8FD-18C3-456D-86C3-88BC006B000B}" destId="{E7F7AF79-D683-473A-802E-30D5FC62207F}" srcOrd="3" destOrd="0" parTransId="{E7918D12-3A94-4E10-82B4-D144CA53A214}" sibTransId="{AFD1B5D5-6FE9-4DB5-B8AF-797FEC05BA5C}"/>
    <dgm:cxn modelId="{9EBDF4C1-8947-4053-8839-B6BF62964C26}" srcId="{F0C2D8FD-18C3-456D-86C3-88BC006B000B}" destId="{B37F88A6-CEDB-49D6-A68F-C48F0776450C}" srcOrd="4" destOrd="0" parTransId="{D7EF3195-9DD2-4F49-9FF9-CE23BE277E9C}" sibTransId="{9BCAD027-C521-42BA-9DB7-64C38CCD4A55}"/>
    <dgm:cxn modelId="{192743C2-1577-4A51-B91B-DBF18414564E}" type="presOf" srcId="{7B2F1AB5-035B-4FB2-B0BF-D5CC352314B8}" destId="{FB378436-871F-4EDA-9553-7DCFADAB82C5}" srcOrd="0" destOrd="0" presId="urn:microsoft.com/office/officeart/2005/8/layout/process5"/>
    <dgm:cxn modelId="{B95231E4-BF9E-4A33-87B4-F00E8A15269E}" srcId="{F0C2D8FD-18C3-456D-86C3-88BC006B000B}" destId="{0A2195BF-E19C-485D-A2DC-A5FD65E7019B}" srcOrd="7" destOrd="0" parTransId="{7908EB0F-69FC-4DA8-89A3-D1D0C037579A}" sibTransId="{BE7DEC1B-D213-479E-BFA4-52A632C62767}"/>
    <dgm:cxn modelId="{595E82FE-4575-43B0-8F5F-03F3709CFA74}" type="presOf" srcId="{F0C2D8FD-18C3-456D-86C3-88BC006B000B}" destId="{762EAB3C-DFF3-4024-B16B-E1C48CB317CA}" srcOrd="0" destOrd="0" presId="urn:microsoft.com/office/officeart/2005/8/layout/process5"/>
    <dgm:cxn modelId="{51378D80-BF73-4442-A6F9-BE6788E4AD2D}" type="presParOf" srcId="{762EAB3C-DFF3-4024-B16B-E1C48CB317CA}" destId="{177F0CAB-0753-440B-BEDB-162A21FD3DDD}" srcOrd="0" destOrd="0" presId="urn:microsoft.com/office/officeart/2005/8/layout/process5"/>
    <dgm:cxn modelId="{4870DFF1-E443-4599-BAB1-D5B8E8AC3630}" type="presParOf" srcId="{762EAB3C-DFF3-4024-B16B-E1C48CB317CA}" destId="{FB378436-871F-4EDA-9553-7DCFADAB82C5}" srcOrd="1" destOrd="0" presId="urn:microsoft.com/office/officeart/2005/8/layout/process5"/>
    <dgm:cxn modelId="{4F7932CC-8AE8-46D3-B5F8-957BAACB646C}" type="presParOf" srcId="{FB378436-871F-4EDA-9553-7DCFADAB82C5}" destId="{4375A048-76B5-414F-87ED-160A1B07D3CD}" srcOrd="0" destOrd="0" presId="urn:microsoft.com/office/officeart/2005/8/layout/process5"/>
    <dgm:cxn modelId="{E53065F5-E64D-4FF4-8ED3-CE23A8EB967D}" type="presParOf" srcId="{762EAB3C-DFF3-4024-B16B-E1C48CB317CA}" destId="{A32B7BCA-1D63-4D55-998A-FBFD3A7D13AF}" srcOrd="2" destOrd="0" presId="urn:microsoft.com/office/officeart/2005/8/layout/process5"/>
    <dgm:cxn modelId="{31AB7584-1B0A-425D-AA54-A55A2C7D0DB7}" type="presParOf" srcId="{762EAB3C-DFF3-4024-B16B-E1C48CB317CA}" destId="{DAE2A960-CF45-4934-B6B6-B40718D799E0}" srcOrd="3" destOrd="0" presId="urn:microsoft.com/office/officeart/2005/8/layout/process5"/>
    <dgm:cxn modelId="{58E2F005-B7C7-468E-8F63-18A8AEC1D428}" type="presParOf" srcId="{DAE2A960-CF45-4934-B6B6-B40718D799E0}" destId="{55C599C4-C0AB-4C59-B06C-727433895DCD}" srcOrd="0" destOrd="0" presId="urn:microsoft.com/office/officeart/2005/8/layout/process5"/>
    <dgm:cxn modelId="{EC7E0653-90D1-42F3-A561-F626E7294F13}" type="presParOf" srcId="{762EAB3C-DFF3-4024-B16B-E1C48CB317CA}" destId="{F99EB2DD-51B2-42DA-B34C-7C598BCEA33D}" srcOrd="4" destOrd="0" presId="urn:microsoft.com/office/officeart/2005/8/layout/process5"/>
    <dgm:cxn modelId="{854C9E80-59AB-433C-ABC8-04365FF19824}" type="presParOf" srcId="{762EAB3C-DFF3-4024-B16B-E1C48CB317CA}" destId="{1DDF825D-BF88-456E-87CF-15CDD880723D}" srcOrd="5" destOrd="0" presId="urn:microsoft.com/office/officeart/2005/8/layout/process5"/>
    <dgm:cxn modelId="{B325A491-B53B-48DE-B975-066D8BF0A10F}" type="presParOf" srcId="{1DDF825D-BF88-456E-87CF-15CDD880723D}" destId="{9392A5FF-839C-43B1-9AB7-BFD00F637C04}" srcOrd="0" destOrd="0" presId="urn:microsoft.com/office/officeart/2005/8/layout/process5"/>
    <dgm:cxn modelId="{EECF7E80-D6F4-4330-A2B9-76A4EAB023E8}" type="presParOf" srcId="{762EAB3C-DFF3-4024-B16B-E1C48CB317CA}" destId="{A579BF3E-19EE-4342-8A93-FA079FD2C77F}" srcOrd="6" destOrd="0" presId="urn:microsoft.com/office/officeart/2005/8/layout/process5"/>
    <dgm:cxn modelId="{FD01B33F-4438-4E30-8C39-8B98FDBFA221}" type="presParOf" srcId="{762EAB3C-DFF3-4024-B16B-E1C48CB317CA}" destId="{E09A062A-45F9-49CD-BCC5-BB7A114DB344}" srcOrd="7" destOrd="0" presId="urn:microsoft.com/office/officeart/2005/8/layout/process5"/>
    <dgm:cxn modelId="{3A6111BB-C5B8-4DAC-98B7-C44090F89B7B}" type="presParOf" srcId="{E09A062A-45F9-49CD-BCC5-BB7A114DB344}" destId="{314C2073-AB43-4B77-BC2F-580DB24F6ADD}" srcOrd="0" destOrd="0" presId="urn:microsoft.com/office/officeart/2005/8/layout/process5"/>
    <dgm:cxn modelId="{B4062362-7836-4BB1-8E6C-64C77CEB2DBA}" type="presParOf" srcId="{762EAB3C-DFF3-4024-B16B-E1C48CB317CA}" destId="{8B2F503E-1B39-4D5E-98B4-9EE8F5689202}" srcOrd="8" destOrd="0" presId="urn:microsoft.com/office/officeart/2005/8/layout/process5"/>
    <dgm:cxn modelId="{A755A8A2-79DA-4561-A3A5-C064825C7FDA}" type="presParOf" srcId="{762EAB3C-DFF3-4024-B16B-E1C48CB317CA}" destId="{53085AAC-2C60-49BC-9709-774966C5B632}" srcOrd="9" destOrd="0" presId="urn:microsoft.com/office/officeart/2005/8/layout/process5"/>
    <dgm:cxn modelId="{04EFFFA6-1E9B-47C5-BC02-CC8C85CF6935}" type="presParOf" srcId="{53085AAC-2C60-49BC-9709-774966C5B632}" destId="{294DE2B0-C009-44F3-A750-D7C1D80927FC}" srcOrd="0" destOrd="0" presId="urn:microsoft.com/office/officeart/2005/8/layout/process5"/>
    <dgm:cxn modelId="{0598F9D0-D15E-4AA2-919E-F6D1097AF3C7}" type="presParOf" srcId="{762EAB3C-DFF3-4024-B16B-E1C48CB317CA}" destId="{48DB5159-33EA-42EE-A8A0-E240F4F427B8}" srcOrd="10" destOrd="0" presId="urn:microsoft.com/office/officeart/2005/8/layout/process5"/>
    <dgm:cxn modelId="{76D629B4-FCD1-49CA-859C-CEF620ECF9B4}" type="presParOf" srcId="{762EAB3C-DFF3-4024-B16B-E1C48CB317CA}" destId="{DAB011A1-3E6C-48F0-96C3-9A29E2312332}" srcOrd="11" destOrd="0" presId="urn:microsoft.com/office/officeart/2005/8/layout/process5"/>
    <dgm:cxn modelId="{DF89ECF9-C9F1-4053-80D8-75D4D99D1202}" type="presParOf" srcId="{DAB011A1-3E6C-48F0-96C3-9A29E2312332}" destId="{9C50D06D-5B6F-4BFD-85C5-806409E3F8AB}" srcOrd="0" destOrd="0" presId="urn:microsoft.com/office/officeart/2005/8/layout/process5"/>
    <dgm:cxn modelId="{DE00EEC3-2BF6-4C34-A8EE-CC866B0CE49B}" type="presParOf" srcId="{762EAB3C-DFF3-4024-B16B-E1C48CB317CA}" destId="{D09F0756-84A9-4DF6-9902-A8F7405A96B6}" srcOrd="12" destOrd="0" presId="urn:microsoft.com/office/officeart/2005/8/layout/process5"/>
    <dgm:cxn modelId="{46F8C17F-F738-46FC-BE1E-7B8766825168}" type="presParOf" srcId="{762EAB3C-DFF3-4024-B16B-E1C48CB317CA}" destId="{BE0F9291-6C2D-462F-A018-EA9999438975}" srcOrd="13" destOrd="0" presId="urn:microsoft.com/office/officeart/2005/8/layout/process5"/>
    <dgm:cxn modelId="{39C3D8DB-1832-4C51-9C2D-37057803C258}" type="presParOf" srcId="{BE0F9291-6C2D-462F-A018-EA9999438975}" destId="{67AE5EE8-5325-49EE-BBED-B6C386D9CD6D}" srcOrd="0" destOrd="0" presId="urn:microsoft.com/office/officeart/2005/8/layout/process5"/>
    <dgm:cxn modelId="{2DAA1C33-AA13-4F70-925F-6AE97D49773C}" type="presParOf" srcId="{762EAB3C-DFF3-4024-B16B-E1C48CB317CA}" destId="{4E262735-A542-43F0-B5E2-608F85C21D2C}" srcOrd="14" destOrd="0" presId="urn:microsoft.com/office/officeart/2005/8/layout/process5"/>
    <dgm:cxn modelId="{EAE75049-480A-49B1-83F1-42DB90D71876}" type="presParOf" srcId="{762EAB3C-DFF3-4024-B16B-E1C48CB317CA}" destId="{5F847389-51D8-4D9F-AF43-FBF4A06106E6}" srcOrd="15" destOrd="0" presId="urn:microsoft.com/office/officeart/2005/8/layout/process5"/>
    <dgm:cxn modelId="{FC20EBDA-DD00-4E32-BA10-948BEB5B8200}" type="presParOf" srcId="{5F847389-51D8-4D9F-AF43-FBF4A06106E6}" destId="{345E3F86-4284-457E-B4A6-9C71741A4236}" srcOrd="0" destOrd="0" presId="urn:microsoft.com/office/officeart/2005/8/layout/process5"/>
    <dgm:cxn modelId="{D6D215BC-B7D0-4888-AF26-3537E4C1A917}" type="presParOf" srcId="{762EAB3C-DFF3-4024-B16B-E1C48CB317CA}" destId="{7E0DB3F7-AE10-4AE7-9D3A-F4F0E189E52D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7F0CAB-0753-440B-BEDB-162A21FD3DDD}">
      <dsp:nvSpPr>
        <dsp:cNvPr id="0" name=""/>
        <dsp:cNvSpPr/>
      </dsp:nvSpPr>
      <dsp:spPr>
        <a:xfrm>
          <a:off x="785957" y="2355"/>
          <a:ext cx="1551495" cy="930897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Select Your Teams</a:t>
          </a:r>
        </a:p>
      </dsp:txBody>
      <dsp:txXfrm>
        <a:off x="813222" y="29620"/>
        <a:ext cx="1496965" cy="876367"/>
      </dsp:txXfrm>
    </dsp:sp>
    <dsp:sp modelId="{FB378436-871F-4EDA-9553-7DCFADAB82C5}">
      <dsp:nvSpPr>
        <dsp:cNvPr id="0" name=""/>
        <dsp:cNvSpPr/>
      </dsp:nvSpPr>
      <dsp:spPr>
        <a:xfrm>
          <a:off x="2473985" y="275418"/>
          <a:ext cx="328917" cy="384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473985" y="352372"/>
        <a:ext cx="230242" cy="230863"/>
      </dsp:txXfrm>
    </dsp:sp>
    <dsp:sp modelId="{A32B7BCA-1D63-4D55-998A-FBFD3A7D13AF}">
      <dsp:nvSpPr>
        <dsp:cNvPr id="0" name=""/>
        <dsp:cNvSpPr/>
      </dsp:nvSpPr>
      <dsp:spPr>
        <a:xfrm>
          <a:off x="2958052" y="2355"/>
          <a:ext cx="1551495" cy="93089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Practice, Practice, Practice</a:t>
          </a:r>
        </a:p>
      </dsp:txBody>
      <dsp:txXfrm>
        <a:off x="2985317" y="29620"/>
        <a:ext cx="1496965" cy="876367"/>
      </dsp:txXfrm>
    </dsp:sp>
    <dsp:sp modelId="{DAE2A960-CF45-4934-B6B6-B40718D799E0}">
      <dsp:nvSpPr>
        <dsp:cNvPr id="0" name=""/>
        <dsp:cNvSpPr/>
      </dsp:nvSpPr>
      <dsp:spPr>
        <a:xfrm>
          <a:off x="4646079" y="275418"/>
          <a:ext cx="328917" cy="384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30791"/>
            <a:satOff val="2274"/>
            <a:lumOff val="76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646079" y="352372"/>
        <a:ext cx="230242" cy="230863"/>
      </dsp:txXfrm>
    </dsp:sp>
    <dsp:sp modelId="{F99EB2DD-51B2-42DA-B34C-7C598BCEA33D}">
      <dsp:nvSpPr>
        <dsp:cNvPr id="0" name=""/>
        <dsp:cNvSpPr/>
      </dsp:nvSpPr>
      <dsp:spPr>
        <a:xfrm>
          <a:off x="5130146" y="2355"/>
          <a:ext cx="1551495" cy="93089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Register Team Name(s) &amp; Team Member Names</a:t>
          </a:r>
        </a:p>
      </dsp:txBody>
      <dsp:txXfrm>
        <a:off x="5157411" y="29620"/>
        <a:ext cx="1496965" cy="876367"/>
      </dsp:txXfrm>
    </dsp:sp>
    <dsp:sp modelId="{1DDF825D-BF88-456E-87CF-15CDD880723D}">
      <dsp:nvSpPr>
        <dsp:cNvPr id="0" name=""/>
        <dsp:cNvSpPr/>
      </dsp:nvSpPr>
      <dsp:spPr>
        <a:xfrm rot="5400000">
          <a:off x="5741435" y="1041857"/>
          <a:ext cx="328917" cy="384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61582"/>
            <a:satOff val="4548"/>
            <a:lumOff val="1531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5790463" y="1069784"/>
        <a:ext cx="230863" cy="230242"/>
      </dsp:txXfrm>
    </dsp:sp>
    <dsp:sp modelId="{A579BF3E-19EE-4342-8A93-FA079FD2C77F}">
      <dsp:nvSpPr>
        <dsp:cNvPr id="0" name=""/>
        <dsp:cNvSpPr/>
      </dsp:nvSpPr>
      <dsp:spPr>
        <a:xfrm>
          <a:off x="5130146" y="1553851"/>
          <a:ext cx="1551495" cy="93089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Select your Qualifying Round Date</a:t>
          </a:r>
        </a:p>
      </dsp:txBody>
      <dsp:txXfrm>
        <a:off x="5157411" y="1581116"/>
        <a:ext cx="1496965" cy="876367"/>
      </dsp:txXfrm>
    </dsp:sp>
    <dsp:sp modelId="{E09A062A-45F9-49CD-BCC5-BB7A114DB344}">
      <dsp:nvSpPr>
        <dsp:cNvPr id="0" name=""/>
        <dsp:cNvSpPr/>
      </dsp:nvSpPr>
      <dsp:spPr>
        <a:xfrm rot="10800000">
          <a:off x="4664697" y="1826914"/>
          <a:ext cx="328917" cy="384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92373"/>
            <a:satOff val="6823"/>
            <a:lumOff val="229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10800000">
        <a:off x="4763372" y="1903868"/>
        <a:ext cx="230242" cy="230863"/>
      </dsp:txXfrm>
    </dsp:sp>
    <dsp:sp modelId="{8B2F503E-1B39-4D5E-98B4-9EE8F5689202}">
      <dsp:nvSpPr>
        <dsp:cNvPr id="0" name=""/>
        <dsp:cNvSpPr/>
      </dsp:nvSpPr>
      <dsp:spPr>
        <a:xfrm>
          <a:off x="2958052" y="1553851"/>
          <a:ext cx="1551495" cy="93089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Compete in the Qualifying Round</a:t>
          </a:r>
        </a:p>
      </dsp:txBody>
      <dsp:txXfrm>
        <a:off x="2985317" y="1581116"/>
        <a:ext cx="1496965" cy="876367"/>
      </dsp:txXfrm>
    </dsp:sp>
    <dsp:sp modelId="{53085AAC-2C60-49BC-9709-774966C5B632}">
      <dsp:nvSpPr>
        <dsp:cNvPr id="0" name=""/>
        <dsp:cNvSpPr/>
      </dsp:nvSpPr>
      <dsp:spPr>
        <a:xfrm rot="10800000">
          <a:off x="2492603" y="1826914"/>
          <a:ext cx="328917" cy="384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523163"/>
            <a:satOff val="9097"/>
            <a:lumOff val="306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10800000">
        <a:off x="2591278" y="1903868"/>
        <a:ext cx="230242" cy="230863"/>
      </dsp:txXfrm>
    </dsp:sp>
    <dsp:sp modelId="{48DB5159-33EA-42EE-A8A0-E240F4F427B8}">
      <dsp:nvSpPr>
        <dsp:cNvPr id="0" name=""/>
        <dsp:cNvSpPr/>
      </dsp:nvSpPr>
      <dsp:spPr>
        <a:xfrm>
          <a:off x="785957" y="1553851"/>
          <a:ext cx="1551495" cy="93089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Results Announced</a:t>
          </a:r>
        </a:p>
      </dsp:txBody>
      <dsp:txXfrm>
        <a:off x="813222" y="1581116"/>
        <a:ext cx="1496965" cy="876367"/>
      </dsp:txXfrm>
    </dsp:sp>
    <dsp:sp modelId="{DAB011A1-3E6C-48F0-96C3-9A29E2312332}">
      <dsp:nvSpPr>
        <dsp:cNvPr id="0" name=""/>
        <dsp:cNvSpPr/>
      </dsp:nvSpPr>
      <dsp:spPr>
        <a:xfrm rot="5400000">
          <a:off x="1397247" y="2593353"/>
          <a:ext cx="328917" cy="384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92373"/>
            <a:satOff val="6823"/>
            <a:lumOff val="229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1446275" y="2621280"/>
        <a:ext cx="230863" cy="230242"/>
      </dsp:txXfrm>
    </dsp:sp>
    <dsp:sp modelId="{D09F0756-84A9-4DF6-9902-A8F7405A96B6}">
      <dsp:nvSpPr>
        <dsp:cNvPr id="0" name=""/>
        <dsp:cNvSpPr/>
      </dsp:nvSpPr>
      <dsp:spPr>
        <a:xfrm>
          <a:off x="785957" y="3105347"/>
          <a:ext cx="1551495" cy="93089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Practice, Practice, Practice</a:t>
          </a:r>
        </a:p>
      </dsp:txBody>
      <dsp:txXfrm>
        <a:off x="813222" y="3132612"/>
        <a:ext cx="1496965" cy="876367"/>
      </dsp:txXfrm>
    </dsp:sp>
    <dsp:sp modelId="{BE0F9291-6C2D-462F-A018-EA9999438975}">
      <dsp:nvSpPr>
        <dsp:cNvPr id="0" name=""/>
        <dsp:cNvSpPr/>
      </dsp:nvSpPr>
      <dsp:spPr>
        <a:xfrm>
          <a:off x="2473985" y="3378410"/>
          <a:ext cx="328917" cy="384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61582"/>
            <a:satOff val="4548"/>
            <a:lumOff val="1531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473985" y="3455364"/>
        <a:ext cx="230242" cy="230863"/>
      </dsp:txXfrm>
    </dsp:sp>
    <dsp:sp modelId="{4E262735-A542-43F0-B5E2-608F85C21D2C}">
      <dsp:nvSpPr>
        <dsp:cNvPr id="0" name=""/>
        <dsp:cNvSpPr/>
      </dsp:nvSpPr>
      <dsp:spPr>
        <a:xfrm>
          <a:off x="2958052" y="3105347"/>
          <a:ext cx="1551495" cy="93089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Travel to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 College of the Mainland</a:t>
          </a:r>
        </a:p>
      </dsp:txBody>
      <dsp:txXfrm>
        <a:off x="2985317" y="3132612"/>
        <a:ext cx="1496965" cy="876367"/>
      </dsp:txXfrm>
    </dsp:sp>
    <dsp:sp modelId="{5F847389-51D8-4D9F-AF43-FBF4A06106E6}">
      <dsp:nvSpPr>
        <dsp:cNvPr id="0" name=""/>
        <dsp:cNvSpPr/>
      </dsp:nvSpPr>
      <dsp:spPr>
        <a:xfrm>
          <a:off x="4646079" y="3378410"/>
          <a:ext cx="328917" cy="384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30791"/>
            <a:satOff val="2274"/>
            <a:lumOff val="76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646079" y="3455364"/>
        <a:ext cx="230242" cy="230863"/>
      </dsp:txXfrm>
    </dsp:sp>
    <dsp:sp modelId="{7E0DB3F7-AE10-4AE7-9D3A-F4F0E189E52D}">
      <dsp:nvSpPr>
        <dsp:cNvPr id="0" name=""/>
        <dsp:cNvSpPr/>
      </dsp:nvSpPr>
      <dsp:spPr>
        <a:xfrm>
          <a:off x="5130146" y="3105347"/>
          <a:ext cx="1551495" cy="93089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TSC Championship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Competition</a:t>
          </a:r>
        </a:p>
      </dsp:txBody>
      <dsp:txXfrm>
        <a:off x="5157411" y="3132612"/>
        <a:ext cx="1496965" cy="876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D54B5-15E6-4B50-8C53-3AFD920324EF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45A0A-CB55-41D1-9C53-C8A087381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71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54864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DF0B6E8-0CF9-7B92-FCA4-830CB0DB7D54}"/>
              </a:ext>
            </a:extLst>
          </p:cNvPr>
          <p:cNvSpPr txBox="1">
            <a:spLocks/>
          </p:cNvSpPr>
          <p:nvPr userDrawn="1"/>
        </p:nvSpPr>
        <p:spPr>
          <a:xfrm>
            <a:off x="304800" y="65532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David Hirsch | Martha McKinley                    			                                              TSC Webinar 2024</a:t>
            </a:r>
          </a:p>
        </p:txBody>
      </p:sp>
    </p:spTree>
    <p:custDataLst>
      <p:tags r:id="rId1"/>
    </p:custData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799" cy="4144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1E35107B-487E-A98C-59CD-070052948976}"/>
              </a:ext>
            </a:extLst>
          </p:cNvPr>
          <p:cNvSpPr txBox="1">
            <a:spLocks/>
          </p:cNvSpPr>
          <p:nvPr userDrawn="1"/>
        </p:nvSpPr>
        <p:spPr>
          <a:xfrm>
            <a:off x="304800" y="65532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David Hirsch | Martha McKinley                    			                                              TSC Webinar 2023</a:t>
            </a: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880AA340-1D90-E729-3955-EE5306C7C2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86450"/>
            <a:ext cx="685800" cy="685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D9C5107-7424-357C-D735-AA87BE5A5119}"/>
              </a:ext>
            </a:extLst>
          </p:cNvPr>
          <p:cNvSpPr txBox="1">
            <a:spLocks/>
          </p:cNvSpPr>
          <p:nvPr userDrawn="1"/>
        </p:nvSpPr>
        <p:spPr>
          <a:xfrm>
            <a:off x="304800" y="65532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David Hirsch | Martha McKinley                    			                                              TSC Webinar 2024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185E9CA-DCE2-29BA-DBC5-8C808F87E58A}"/>
              </a:ext>
            </a:extLst>
          </p:cNvPr>
          <p:cNvGrpSpPr/>
          <p:nvPr userDrawn="1"/>
        </p:nvGrpSpPr>
        <p:grpSpPr>
          <a:xfrm>
            <a:off x="211665" y="228600"/>
            <a:ext cx="8723376" cy="2362200"/>
            <a:chOff x="211665" y="228600"/>
            <a:chExt cx="8723376" cy="1815465"/>
          </a:xfrm>
        </p:grpSpPr>
        <p:sp>
          <p:nvSpPr>
            <p:cNvPr id="27" name="Rounded Rectangle 11">
              <a:extLst>
                <a:ext uri="{FF2B5EF4-FFF2-40B4-BE49-F238E27FC236}">
                  <a16:creationId xmlns:a16="http://schemas.microsoft.com/office/drawing/2014/main" id="{5A717ECA-CD6A-B9DD-020D-CE8FDECCF9D6}"/>
                </a:ext>
              </a:extLst>
            </p:cNvPr>
            <p:cNvSpPr/>
            <p:nvPr/>
          </p:nvSpPr>
          <p:spPr>
            <a:xfrm>
              <a:off x="228600" y="228600"/>
              <a:ext cx="8695944" cy="1426464"/>
            </a:xfrm>
            <a:prstGeom prst="roundRect">
              <a:avLst>
                <a:gd name="adj" fmla="val 7136"/>
              </a:avLst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9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E5F33D7-40C6-D0FA-A718-BC869E79C719}"/>
                </a:ext>
              </a:extLst>
            </p:cNvPr>
            <p:cNvGrpSpPr>
              <a:grpSpLocks noChangeAspect="1"/>
            </p:cNvGrpSpPr>
            <p:nvPr/>
          </p:nvGrpSpPr>
          <p:grpSpPr bwMode="hidden">
            <a:xfrm>
              <a:off x="211665" y="714191"/>
              <a:ext cx="8723376" cy="1329874"/>
              <a:chOff x="-3905251" y="4294187"/>
              <a:chExt cx="13027839" cy="1892300"/>
            </a:xfrm>
          </p:grpSpPr>
          <p:sp>
            <p:nvSpPr>
              <p:cNvPr id="29" name="Freeform 14">
                <a:extLst>
                  <a:ext uri="{FF2B5EF4-FFF2-40B4-BE49-F238E27FC236}">
                    <a16:creationId xmlns:a16="http://schemas.microsoft.com/office/drawing/2014/main" id="{6497885F-409E-E5F9-7A61-D34E6CB51C1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810125" y="4500563"/>
                <a:ext cx="4295775" cy="1016000"/>
              </a:xfrm>
              <a:custGeom>
                <a:avLst/>
                <a:gdLst/>
                <a:ahLst/>
                <a:cxnLst>
                  <a:cxn ang="0">
                    <a:pos x="2700" y="0"/>
                  </a:cxn>
                  <a:cxn ang="0">
                    <a:pos x="2700" y="0"/>
                  </a:cxn>
                  <a:cxn ang="0">
                    <a:pos x="2586" y="18"/>
                  </a:cxn>
                  <a:cxn ang="0">
                    <a:pos x="2470" y="38"/>
                  </a:cxn>
                  <a:cxn ang="0">
                    <a:pos x="2352" y="60"/>
                  </a:cxn>
                  <a:cxn ang="0">
                    <a:pos x="2230" y="82"/>
                  </a:cxn>
                  <a:cxn ang="0">
                    <a:pos x="2106" y="108"/>
                  </a:cxn>
                  <a:cxn ang="0">
                    <a:pos x="1978" y="134"/>
                  </a:cxn>
                  <a:cxn ang="0">
                    <a:pos x="1848" y="164"/>
                  </a:cxn>
                  <a:cxn ang="0">
                    <a:pos x="1714" y="194"/>
                  </a:cxn>
                  <a:cxn ang="0">
                    <a:pos x="1714" y="194"/>
                  </a:cxn>
                  <a:cxn ang="0">
                    <a:pos x="1472" y="252"/>
                  </a:cxn>
                  <a:cxn ang="0">
                    <a:pos x="1236" y="304"/>
                  </a:cxn>
                  <a:cxn ang="0">
                    <a:pos x="1010" y="352"/>
                  </a:cxn>
                  <a:cxn ang="0">
                    <a:pos x="792" y="398"/>
                  </a:cxn>
                  <a:cxn ang="0">
                    <a:pos x="584" y="438"/>
                  </a:cxn>
                  <a:cxn ang="0">
                    <a:pos x="382" y="474"/>
                  </a:cxn>
                  <a:cxn ang="0">
                    <a:pos x="188" y="508"/>
                  </a:cxn>
                  <a:cxn ang="0">
                    <a:pos x="0" y="538"/>
                  </a:cxn>
                  <a:cxn ang="0">
                    <a:pos x="0" y="538"/>
                  </a:cxn>
                  <a:cxn ang="0">
                    <a:pos x="130" y="556"/>
                  </a:cxn>
                  <a:cxn ang="0">
                    <a:pos x="254" y="572"/>
                  </a:cxn>
                  <a:cxn ang="0">
                    <a:pos x="374" y="586"/>
                  </a:cxn>
                  <a:cxn ang="0">
                    <a:pos x="492" y="598"/>
                  </a:cxn>
                  <a:cxn ang="0">
                    <a:pos x="606" y="610"/>
                  </a:cxn>
                  <a:cxn ang="0">
                    <a:pos x="716" y="618"/>
                  </a:cxn>
                  <a:cxn ang="0">
                    <a:pos x="822" y="626"/>
                  </a:cxn>
                  <a:cxn ang="0">
                    <a:pos x="926" y="632"/>
                  </a:cxn>
                  <a:cxn ang="0">
                    <a:pos x="1028" y="636"/>
                  </a:cxn>
                  <a:cxn ang="0">
                    <a:pos x="1126" y="638"/>
                  </a:cxn>
                  <a:cxn ang="0">
                    <a:pos x="1220" y="640"/>
                  </a:cxn>
                  <a:cxn ang="0">
                    <a:pos x="1312" y="640"/>
                  </a:cxn>
                  <a:cxn ang="0">
                    <a:pos x="1402" y="638"/>
                  </a:cxn>
                  <a:cxn ang="0">
                    <a:pos x="1490" y="636"/>
                  </a:cxn>
                  <a:cxn ang="0">
                    <a:pos x="1574" y="632"/>
                  </a:cxn>
                  <a:cxn ang="0">
                    <a:pos x="1656" y="626"/>
                  </a:cxn>
                  <a:cxn ang="0">
                    <a:pos x="1734" y="620"/>
                  </a:cxn>
                  <a:cxn ang="0">
                    <a:pos x="1812" y="612"/>
                  </a:cxn>
                  <a:cxn ang="0">
                    <a:pos x="1886" y="602"/>
                  </a:cxn>
                  <a:cxn ang="0">
                    <a:pos x="1960" y="592"/>
                  </a:cxn>
                  <a:cxn ang="0">
                    <a:pos x="2030" y="580"/>
                  </a:cxn>
                  <a:cxn ang="0">
                    <a:pos x="2100" y="568"/>
                  </a:cxn>
                  <a:cxn ang="0">
                    <a:pos x="2166" y="554"/>
                  </a:cxn>
                  <a:cxn ang="0">
                    <a:pos x="2232" y="540"/>
                  </a:cxn>
                  <a:cxn ang="0">
                    <a:pos x="2296" y="524"/>
                  </a:cxn>
                  <a:cxn ang="0">
                    <a:pos x="2358" y="508"/>
                  </a:cxn>
                  <a:cxn ang="0">
                    <a:pos x="2418" y="490"/>
                  </a:cxn>
                  <a:cxn ang="0">
                    <a:pos x="2478" y="472"/>
                  </a:cxn>
                  <a:cxn ang="0">
                    <a:pos x="2592" y="432"/>
                  </a:cxn>
                  <a:cxn ang="0">
                    <a:pos x="2702" y="390"/>
                  </a:cxn>
                  <a:cxn ang="0">
                    <a:pos x="2702" y="390"/>
                  </a:cxn>
                  <a:cxn ang="0">
                    <a:pos x="2706" y="388"/>
                  </a:cxn>
                  <a:cxn ang="0">
                    <a:pos x="2706" y="388"/>
                  </a:cxn>
                  <a:cxn ang="0">
                    <a:pos x="2706" y="0"/>
                  </a:cxn>
                  <a:cxn ang="0">
                    <a:pos x="2706" y="0"/>
                  </a:cxn>
                  <a:cxn ang="0">
                    <a:pos x="2700" y="0"/>
                  </a:cxn>
                  <a:cxn ang="0">
                    <a:pos x="2700" y="0"/>
                  </a:cxn>
                </a:cxnLst>
                <a:rect l="0" t="0" r="r" b="b"/>
                <a:pathLst>
                  <a:path w="2706" h="640">
                    <a:moveTo>
                      <a:pt x="2700" y="0"/>
                    </a:moveTo>
                    <a:lnTo>
                      <a:pt x="2700" y="0"/>
                    </a:lnTo>
                    <a:lnTo>
                      <a:pt x="2586" y="18"/>
                    </a:lnTo>
                    <a:lnTo>
                      <a:pt x="2470" y="38"/>
                    </a:lnTo>
                    <a:lnTo>
                      <a:pt x="2352" y="60"/>
                    </a:lnTo>
                    <a:lnTo>
                      <a:pt x="2230" y="82"/>
                    </a:lnTo>
                    <a:lnTo>
                      <a:pt x="2106" y="108"/>
                    </a:lnTo>
                    <a:lnTo>
                      <a:pt x="1978" y="134"/>
                    </a:lnTo>
                    <a:lnTo>
                      <a:pt x="1848" y="164"/>
                    </a:lnTo>
                    <a:lnTo>
                      <a:pt x="1714" y="194"/>
                    </a:lnTo>
                    <a:lnTo>
                      <a:pt x="1714" y="194"/>
                    </a:lnTo>
                    <a:lnTo>
                      <a:pt x="1472" y="252"/>
                    </a:lnTo>
                    <a:lnTo>
                      <a:pt x="1236" y="304"/>
                    </a:lnTo>
                    <a:lnTo>
                      <a:pt x="1010" y="352"/>
                    </a:lnTo>
                    <a:lnTo>
                      <a:pt x="792" y="398"/>
                    </a:lnTo>
                    <a:lnTo>
                      <a:pt x="584" y="438"/>
                    </a:lnTo>
                    <a:lnTo>
                      <a:pt x="382" y="474"/>
                    </a:lnTo>
                    <a:lnTo>
                      <a:pt x="188" y="508"/>
                    </a:lnTo>
                    <a:lnTo>
                      <a:pt x="0" y="538"/>
                    </a:lnTo>
                    <a:lnTo>
                      <a:pt x="0" y="538"/>
                    </a:lnTo>
                    <a:lnTo>
                      <a:pt x="130" y="556"/>
                    </a:lnTo>
                    <a:lnTo>
                      <a:pt x="254" y="572"/>
                    </a:lnTo>
                    <a:lnTo>
                      <a:pt x="374" y="586"/>
                    </a:lnTo>
                    <a:lnTo>
                      <a:pt x="492" y="598"/>
                    </a:lnTo>
                    <a:lnTo>
                      <a:pt x="606" y="610"/>
                    </a:lnTo>
                    <a:lnTo>
                      <a:pt x="716" y="618"/>
                    </a:lnTo>
                    <a:lnTo>
                      <a:pt x="822" y="626"/>
                    </a:lnTo>
                    <a:lnTo>
                      <a:pt x="926" y="632"/>
                    </a:lnTo>
                    <a:lnTo>
                      <a:pt x="1028" y="636"/>
                    </a:lnTo>
                    <a:lnTo>
                      <a:pt x="1126" y="638"/>
                    </a:lnTo>
                    <a:lnTo>
                      <a:pt x="1220" y="640"/>
                    </a:lnTo>
                    <a:lnTo>
                      <a:pt x="1312" y="640"/>
                    </a:lnTo>
                    <a:lnTo>
                      <a:pt x="1402" y="638"/>
                    </a:lnTo>
                    <a:lnTo>
                      <a:pt x="1490" y="636"/>
                    </a:lnTo>
                    <a:lnTo>
                      <a:pt x="1574" y="632"/>
                    </a:lnTo>
                    <a:lnTo>
                      <a:pt x="1656" y="626"/>
                    </a:lnTo>
                    <a:lnTo>
                      <a:pt x="1734" y="620"/>
                    </a:lnTo>
                    <a:lnTo>
                      <a:pt x="1812" y="612"/>
                    </a:lnTo>
                    <a:lnTo>
                      <a:pt x="1886" y="602"/>
                    </a:lnTo>
                    <a:lnTo>
                      <a:pt x="1960" y="592"/>
                    </a:lnTo>
                    <a:lnTo>
                      <a:pt x="2030" y="580"/>
                    </a:lnTo>
                    <a:lnTo>
                      <a:pt x="2100" y="568"/>
                    </a:lnTo>
                    <a:lnTo>
                      <a:pt x="2166" y="554"/>
                    </a:lnTo>
                    <a:lnTo>
                      <a:pt x="2232" y="540"/>
                    </a:lnTo>
                    <a:lnTo>
                      <a:pt x="2296" y="524"/>
                    </a:lnTo>
                    <a:lnTo>
                      <a:pt x="2358" y="508"/>
                    </a:lnTo>
                    <a:lnTo>
                      <a:pt x="2418" y="490"/>
                    </a:lnTo>
                    <a:lnTo>
                      <a:pt x="2478" y="472"/>
                    </a:lnTo>
                    <a:lnTo>
                      <a:pt x="2592" y="432"/>
                    </a:lnTo>
                    <a:lnTo>
                      <a:pt x="2702" y="390"/>
                    </a:lnTo>
                    <a:lnTo>
                      <a:pt x="2702" y="390"/>
                    </a:lnTo>
                    <a:lnTo>
                      <a:pt x="2706" y="388"/>
                    </a:lnTo>
                    <a:lnTo>
                      <a:pt x="2706" y="388"/>
                    </a:lnTo>
                    <a:lnTo>
                      <a:pt x="2706" y="0"/>
                    </a:lnTo>
                    <a:lnTo>
                      <a:pt x="2706" y="0"/>
                    </a:lnTo>
                    <a:lnTo>
                      <a:pt x="2700" y="0"/>
                    </a:lnTo>
                    <a:lnTo>
                      <a:pt x="2700" y="0"/>
                    </a:lnTo>
                    <a:close/>
                  </a:path>
                </a:pathLst>
              </a:custGeom>
              <a:solidFill>
                <a:schemeClr val="bg2">
                  <a:alpha val="29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18">
                <a:extLst>
                  <a:ext uri="{FF2B5EF4-FFF2-40B4-BE49-F238E27FC236}">
                    <a16:creationId xmlns:a16="http://schemas.microsoft.com/office/drawing/2014/main" id="{4810149E-B5D7-C303-454C-051992E4620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-309563" y="4318000"/>
                <a:ext cx="8280401" cy="1209675"/>
              </a:xfrm>
              <a:custGeom>
                <a:avLst/>
                <a:gdLst/>
                <a:ahLst/>
                <a:cxnLst>
                  <a:cxn ang="0">
                    <a:pos x="5216" y="714"/>
                  </a:cxn>
                  <a:cxn ang="0">
                    <a:pos x="4984" y="686"/>
                  </a:cxn>
                  <a:cxn ang="0">
                    <a:pos x="4478" y="610"/>
                  </a:cxn>
                  <a:cxn ang="0">
                    <a:pos x="3914" y="508"/>
                  </a:cxn>
                  <a:cxn ang="0">
                    <a:pos x="3286" y="374"/>
                  </a:cxn>
                  <a:cxn ang="0">
                    <a:pos x="2946" y="296"/>
                  </a:cxn>
                  <a:cxn ang="0">
                    <a:pos x="2682" y="236"/>
                  </a:cxn>
                  <a:cxn ang="0">
                    <a:pos x="2430" y="184"/>
                  </a:cxn>
                  <a:cxn ang="0">
                    <a:pos x="2190" y="140"/>
                  </a:cxn>
                  <a:cxn ang="0">
                    <a:pos x="1960" y="102"/>
                  </a:cxn>
                  <a:cxn ang="0">
                    <a:pos x="1740" y="72"/>
                  </a:cxn>
                  <a:cxn ang="0">
                    <a:pos x="1334" y="28"/>
                  </a:cxn>
                  <a:cxn ang="0">
                    <a:pos x="970" y="4"/>
                  </a:cxn>
                  <a:cxn ang="0">
                    <a:pos x="644" y="0"/>
                  </a:cxn>
                  <a:cxn ang="0">
                    <a:pos x="358" y="10"/>
                  </a:cxn>
                  <a:cxn ang="0">
                    <a:pos x="110" y="32"/>
                  </a:cxn>
                  <a:cxn ang="0">
                    <a:pos x="0" y="48"/>
                  </a:cxn>
                  <a:cxn ang="0">
                    <a:pos x="314" y="86"/>
                  </a:cxn>
                  <a:cxn ang="0">
                    <a:pos x="652" y="140"/>
                  </a:cxn>
                  <a:cxn ang="0">
                    <a:pos x="1014" y="210"/>
                  </a:cxn>
                  <a:cxn ang="0">
                    <a:pos x="1402" y="296"/>
                  </a:cxn>
                  <a:cxn ang="0">
                    <a:pos x="1756" y="378"/>
                  </a:cxn>
                  <a:cxn ang="0">
                    <a:pos x="2408" y="516"/>
                  </a:cxn>
                  <a:cxn ang="0">
                    <a:pos x="2708" y="572"/>
                  </a:cxn>
                  <a:cxn ang="0">
                    <a:pos x="2992" y="620"/>
                  </a:cxn>
                  <a:cxn ang="0">
                    <a:pos x="3260" y="662"/>
                  </a:cxn>
                  <a:cxn ang="0">
                    <a:pos x="3512" y="694"/>
                  </a:cxn>
                  <a:cxn ang="0">
                    <a:pos x="3750" y="722"/>
                  </a:cxn>
                  <a:cxn ang="0">
                    <a:pos x="3974" y="740"/>
                  </a:cxn>
                  <a:cxn ang="0">
                    <a:pos x="4184" y="754"/>
                  </a:cxn>
                  <a:cxn ang="0">
                    <a:pos x="4384" y="762"/>
                  </a:cxn>
                  <a:cxn ang="0">
                    <a:pos x="4570" y="762"/>
                  </a:cxn>
                  <a:cxn ang="0">
                    <a:pos x="4746" y="758"/>
                  </a:cxn>
                  <a:cxn ang="0">
                    <a:pos x="4912" y="748"/>
                  </a:cxn>
                  <a:cxn ang="0">
                    <a:pos x="5068" y="732"/>
                  </a:cxn>
                  <a:cxn ang="0">
                    <a:pos x="5216" y="714"/>
                  </a:cxn>
                </a:cxnLst>
                <a:rect l="0" t="0" r="r" b="b"/>
                <a:pathLst>
                  <a:path w="5216" h="762">
                    <a:moveTo>
                      <a:pt x="5216" y="714"/>
                    </a:moveTo>
                    <a:lnTo>
                      <a:pt x="5216" y="714"/>
                    </a:lnTo>
                    <a:lnTo>
                      <a:pt x="5102" y="700"/>
                    </a:lnTo>
                    <a:lnTo>
                      <a:pt x="4984" y="686"/>
                    </a:lnTo>
                    <a:lnTo>
                      <a:pt x="4738" y="652"/>
                    </a:lnTo>
                    <a:lnTo>
                      <a:pt x="4478" y="610"/>
                    </a:lnTo>
                    <a:lnTo>
                      <a:pt x="4204" y="564"/>
                    </a:lnTo>
                    <a:lnTo>
                      <a:pt x="3914" y="508"/>
                    </a:lnTo>
                    <a:lnTo>
                      <a:pt x="3608" y="446"/>
                    </a:lnTo>
                    <a:lnTo>
                      <a:pt x="3286" y="374"/>
                    </a:lnTo>
                    <a:lnTo>
                      <a:pt x="2946" y="296"/>
                    </a:lnTo>
                    <a:lnTo>
                      <a:pt x="2946" y="296"/>
                    </a:lnTo>
                    <a:lnTo>
                      <a:pt x="2812" y="266"/>
                    </a:lnTo>
                    <a:lnTo>
                      <a:pt x="2682" y="236"/>
                    </a:lnTo>
                    <a:lnTo>
                      <a:pt x="2556" y="210"/>
                    </a:lnTo>
                    <a:lnTo>
                      <a:pt x="2430" y="184"/>
                    </a:lnTo>
                    <a:lnTo>
                      <a:pt x="2308" y="162"/>
                    </a:lnTo>
                    <a:lnTo>
                      <a:pt x="2190" y="140"/>
                    </a:lnTo>
                    <a:lnTo>
                      <a:pt x="2074" y="120"/>
                    </a:lnTo>
                    <a:lnTo>
                      <a:pt x="1960" y="102"/>
                    </a:lnTo>
                    <a:lnTo>
                      <a:pt x="1850" y="86"/>
                    </a:lnTo>
                    <a:lnTo>
                      <a:pt x="1740" y="72"/>
                    </a:lnTo>
                    <a:lnTo>
                      <a:pt x="1532" y="46"/>
                    </a:lnTo>
                    <a:lnTo>
                      <a:pt x="1334" y="28"/>
                    </a:lnTo>
                    <a:lnTo>
                      <a:pt x="1148" y="14"/>
                    </a:lnTo>
                    <a:lnTo>
                      <a:pt x="970" y="4"/>
                    </a:lnTo>
                    <a:lnTo>
                      <a:pt x="802" y="0"/>
                    </a:lnTo>
                    <a:lnTo>
                      <a:pt x="644" y="0"/>
                    </a:lnTo>
                    <a:lnTo>
                      <a:pt x="496" y="4"/>
                    </a:lnTo>
                    <a:lnTo>
                      <a:pt x="358" y="10"/>
                    </a:lnTo>
                    <a:lnTo>
                      <a:pt x="230" y="20"/>
                    </a:lnTo>
                    <a:lnTo>
                      <a:pt x="110" y="32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54" y="66"/>
                    </a:lnTo>
                    <a:lnTo>
                      <a:pt x="314" y="86"/>
                    </a:lnTo>
                    <a:lnTo>
                      <a:pt x="480" y="112"/>
                    </a:lnTo>
                    <a:lnTo>
                      <a:pt x="652" y="140"/>
                    </a:lnTo>
                    <a:lnTo>
                      <a:pt x="830" y="174"/>
                    </a:lnTo>
                    <a:lnTo>
                      <a:pt x="1014" y="210"/>
                    </a:lnTo>
                    <a:lnTo>
                      <a:pt x="1206" y="250"/>
                    </a:lnTo>
                    <a:lnTo>
                      <a:pt x="1402" y="296"/>
                    </a:lnTo>
                    <a:lnTo>
                      <a:pt x="1402" y="296"/>
                    </a:lnTo>
                    <a:lnTo>
                      <a:pt x="1756" y="378"/>
                    </a:lnTo>
                    <a:lnTo>
                      <a:pt x="2092" y="450"/>
                    </a:lnTo>
                    <a:lnTo>
                      <a:pt x="2408" y="516"/>
                    </a:lnTo>
                    <a:lnTo>
                      <a:pt x="2562" y="544"/>
                    </a:lnTo>
                    <a:lnTo>
                      <a:pt x="2708" y="572"/>
                    </a:lnTo>
                    <a:lnTo>
                      <a:pt x="2852" y="598"/>
                    </a:lnTo>
                    <a:lnTo>
                      <a:pt x="2992" y="620"/>
                    </a:lnTo>
                    <a:lnTo>
                      <a:pt x="3128" y="642"/>
                    </a:lnTo>
                    <a:lnTo>
                      <a:pt x="3260" y="662"/>
                    </a:lnTo>
                    <a:lnTo>
                      <a:pt x="3388" y="678"/>
                    </a:lnTo>
                    <a:lnTo>
                      <a:pt x="3512" y="694"/>
                    </a:lnTo>
                    <a:lnTo>
                      <a:pt x="3632" y="708"/>
                    </a:lnTo>
                    <a:lnTo>
                      <a:pt x="3750" y="722"/>
                    </a:lnTo>
                    <a:lnTo>
                      <a:pt x="3864" y="732"/>
                    </a:lnTo>
                    <a:lnTo>
                      <a:pt x="3974" y="740"/>
                    </a:lnTo>
                    <a:lnTo>
                      <a:pt x="4080" y="748"/>
                    </a:lnTo>
                    <a:lnTo>
                      <a:pt x="4184" y="754"/>
                    </a:lnTo>
                    <a:lnTo>
                      <a:pt x="4286" y="758"/>
                    </a:lnTo>
                    <a:lnTo>
                      <a:pt x="4384" y="762"/>
                    </a:lnTo>
                    <a:lnTo>
                      <a:pt x="4478" y="762"/>
                    </a:lnTo>
                    <a:lnTo>
                      <a:pt x="4570" y="762"/>
                    </a:lnTo>
                    <a:lnTo>
                      <a:pt x="4660" y="760"/>
                    </a:lnTo>
                    <a:lnTo>
                      <a:pt x="4746" y="758"/>
                    </a:lnTo>
                    <a:lnTo>
                      <a:pt x="4830" y="754"/>
                    </a:lnTo>
                    <a:lnTo>
                      <a:pt x="4912" y="748"/>
                    </a:lnTo>
                    <a:lnTo>
                      <a:pt x="4992" y="740"/>
                    </a:lnTo>
                    <a:lnTo>
                      <a:pt x="5068" y="732"/>
                    </a:lnTo>
                    <a:lnTo>
                      <a:pt x="5144" y="724"/>
                    </a:lnTo>
                    <a:lnTo>
                      <a:pt x="5216" y="714"/>
                    </a:lnTo>
                    <a:lnTo>
                      <a:pt x="5216" y="714"/>
                    </a:lnTo>
                    <a:close/>
                  </a:path>
                </a:pathLst>
              </a:custGeom>
              <a:solidFill>
                <a:schemeClr val="bg2">
                  <a:alpha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Freeform 22">
                <a:extLst>
                  <a:ext uri="{FF2B5EF4-FFF2-40B4-BE49-F238E27FC236}">
                    <a16:creationId xmlns:a16="http://schemas.microsoft.com/office/drawing/2014/main" id="{07714595-8FB0-E36F-409A-212029B55D7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175" y="4335463"/>
                <a:ext cx="8166100" cy="1101725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0" y="70"/>
                  </a:cxn>
                  <a:cxn ang="0">
                    <a:pos x="18" y="66"/>
                  </a:cxn>
                  <a:cxn ang="0">
                    <a:pos x="72" y="56"/>
                  </a:cxn>
                  <a:cxn ang="0">
                    <a:pos x="164" y="42"/>
                  </a:cxn>
                  <a:cxn ang="0">
                    <a:pos x="224" y="34"/>
                  </a:cxn>
                  <a:cxn ang="0">
                    <a:pos x="294" y="26"/>
                  </a:cxn>
                  <a:cxn ang="0">
                    <a:pos x="372" y="20"/>
                  </a:cxn>
                  <a:cxn ang="0">
                    <a:pos x="462" y="14"/>
                  </a:cxn>
                  <a:cxn ang="0">
                    <a:pos x="560" y="8"/>
                  </a:cxn>
                  <a:cxn ang="0">
                    <a:pos x="670" y="4"/>
                  </a:cxn>
                  <a:cxn ang="0">
                    <a:pos x="790" y="2"/>
                  </a:cxn>
                  <a:cxn ang="0">
                    <a:pos x="920" y="0"/>
                  </a:cxn>
                  <a:cxn ang="0">
                    <a:pos x="1060" y="2"/>
                  </a:cxn>
                  <a:cxn ang="0">
                    <a:pos x="1210" y="6"/>
                  </a:cxn>
                  <a:cxn ang="0">
                    <a:pos x="1372" y="14"/>
                  </a:cxn>
                  <a:cxn ang="0">
                    <a:pos x="1544" y="24"/>
                  </a:cxn>
                  <a:cxn ang="0">
                    <a:pos x="1726" y="40"/>
                  </a:cxn>
                  <a:cxn ang="0">
                    <a:pos x="1920" y="58"/>
                  </a:cxn>
                  <a:cxn ang="0">
                    <a:pos x="2126" y="80"/>
                  </a:cxn>
                  <a:cxn ang="0">
                    <a:pos x="2342" y="106"/>
                  </a:cxn>
                  <a:cxn ang="0">
                    <a:pos x="2570" y="138"/>
                  </a:cxn>
                  <a:cxn ang="0">
                    <a:pos x="2808" y="174"/>
                  </a:cxn>
                  <a:cxn ang="0">
                    <a:pos x="3058" y="216"/>
                  </a:cxn>
                  <a:cxn ang="0">
                    <a:pos x="3320" y="266"/>
                  </a:cxn>
                  <a:cxn ang="0">
                    <a:pos x="3594" y="320"/>
                  </a:cxn>
                  <a:cxn ang="0">
                    <a:pos x="3880" y="380"/>
                  </a:cxn>
                  <a:cxn ang="0">
                    <a:pos x="4178" y="448"/>
                  </a:cxn>
                  <a:cxn ang="0">
                    <a:pos x="4488" y="522"/>
                  </a:cxn>
                  <a:cxn ang="0">
                    <a:pos x="4810" y="604"/>
                  </a:cxn>
                  <a:cxn ang="0">
                    <a:pos x="5144" y="694"/>
                  </a:cxn>
                </a:cxnLst>
                <a:rect l="0" t="0" r="r" b="b"/>
                <a:pathLst>
                  <a:path w="5144" h="694">
                    <a:moveTo>
                      <a:pt x="0" y="70"/>
                    </a:moveTo>
                    <a:lnTo>
                      <a:pt x="0" y="70"/>
                    </a:lnTo>
                    <a:lnTo>
                      <a:pt x="18" y="66"/>
                    </a:lnTo>
                    <a:lnTo>
                      <a:pt x="72" y="56"/>
                    </a:lnTo>
                    <a:lnTo>
                      <a:pt x="164" y="42"/>
                    </a:lnTo>
                    <a:lnTo>
                      <a:pt x="224" y="34"/>
                    </a:lnTo>
                    <a:lnTo>
                      <a:pt x="294" y="26"/>
                    </a:lnTo>
                    <a:lnTo>
                      <a:pt x="372" y="20"/>
                    </a:lnTo>
                    <a:lnTo>
                      <a:pt x="462" y="14"/>
                    </a:lnTo>
                    <a:lnTo>
                      <a:pt x="560" y="8"/>
                    </a:lnTo>
                    <a:lnTo>
                      <a:pt x="670" y="4"/>
                    </a:lnTo>
                    <a:lnTo>
                      <a:pt x="790" y="2"/>
                    </a:lnTo>
                    <a:lnTo>
                      <a:pt x="920" y="0"/>
                    </a:lnTo>
                    <a:lnTo>
                      <a:pt x="1060" y="2"/>
                    </a:lnTo>
                    <a:lnTo>
                      <a:pt x="1210" y="6"/>
                    </a:lnTo>
                    <a:lnTo>
                      <a:pt x="1372" y="14"/>
                    </a:lnTo>
                    <a:lnTo>
                      <a:pt x="1544" y="24"/>
                    </a:lnTo>
                    <a:lnTo>
                      <a:pt x="1726" y="40"/>
                    </a:lnTo>
                    <a:lnTo>
                      <a:pt x="1920" y="58"/>
                    </a:lnTo>
                    <a:lnTo>
                      <a:pt x="2126" y="80"/>
                    </a:lnTo>
                    <a:lnTo>
                      <a:pt x="2342" y="106"/>
                    </a:lnTo>
                    <a:lnTo>
                      <a:pt x="2570" y="138"/>
                    </a:lnTo>
                    <a:lnTo>
                      <a:pt x="2808" y="174"/>
                    </a:lnTo>
                    <a:lnTo>
                      <a:pt x="3058" y="216"/>
                    </a:lnTo>
                    <a:lnTo>
                      <a:pt x="3320" y="266"/>
                    </a:lnTo>
                    <a:lnTo>
                      <a:pt x="3594" y="320"/>
                    </a:lnTo>
                    <a:lnTo>
                      <a:pt x="3880" y="380"/>
                    </a:lnTo>
                    <a:lnTo>
                      <a:pt x="4178" y="448"/>
                    </a:lnTo>
                    <a:lnTo>
                      <a:pt x="4488" y="522"/>
                    </a:lnTo>
                    <a:lnTo>
                      <a:pt x="4810" y="604"/>
                    </a:lnTo>
                    <a:lnTo>
                      <a:pt x="5144" y="694"/>
                    </a:lnTo>
                  </a:path>
                </a:pathLst>
              </a:cu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Freeform 26">
                <a:extLst>
                  <a:ext uri="{FF2B5EF4-FFF2-40B4-BE49-F238E27FC236}">
                    <a16:creationId xmlns:a16="http://schemas.microsoft.com/office/drawing/2014/main" id="{9F27A888-A2FC-966C-19FE-FECF0CBF7BE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56075" y="4316413"/>
                <a:ext cx="4940300" cy="927100"/>
              </a:xfrm>
              <a:custGeom>
                <a:avLst/>
                <a:gdLst/>
                <a:ahLst/>
                <a:cxnLst>
                  <a:cxn ang="0">
                    <a:pos x="0" y="584"/>
                  </a:cxn>
                  <a:cxn ang="0">
                    <a:pos x="0" y="584"/>
                  </a:cxn>
                  <a:cxn ang="0">
                    <a:pos x="90" y="560"/>
                  </a:cxn>
                  <a:cxn ang="0">
                    <a:pos x="336" y="498"/>
                  </a:cxn>
                  <a:cxn ang="0">
                    <a:pos x="506" y="456"/>
                  </a:cxn>
                  <a:cxn ang="0">
                    <a:pos x="702" y="410"/>
                  </a:cxn>
                  <a:cxn ang="0">
                    <a:pos x="920" y="360"/>
                  </a:cxn>
                  <a:cxn ang="0">
                    <a:pos x="1154" y="306"/>
                  </a:cxn>
                  <a:cxn ang="0">
                    <a:pos x="1402" y="254"/>
                  </a:cxn>
                  <a:cxn ang="0">
                    <a:pos x="1656" y="202"/>
                  </a:cxn>
                  <a:cxn ang="0">
                    <a:pos x="1916" y="154"/>
                  </a:cxn>
                  <a:cxn ang="0">
                    <a:pos x="2174" y="108"/>
                  </a:cxn>
                  <a:cxn ang="0">
                    <a:pos x="2302" y="88"/>
                  </a:cxn>
                  <a:cxn ang="0">
                    <a:pos x="2426" y="68"/>
                  </a:cxn>
                  <a:cxn ang="0">
                    <a:pos x="2550" y="52"/>
                  </a:cxn>
                  <a:cxn ang="0">
                    <a:pos x="2670" y="36"/>
                  </a:cxn>
                  <a:cxn ang="0">
                    <a:pos x="2788" y="24"/>
                  </a:cxn>
                  <a:cxn ang="0">
                    <a:pos x="2900" y="14"/>
                  </a:cxn>
                  <a:cxn ang="0">
                    <a:pos x="3008" y="6"/>
                  </a:cxn>
                  <a:cxn ang="0">
                    <a:pos x="3112" y="0"/>
                  </a:cxn>
                </a:cxnLst>
                <a:rect l="0" t="0" r="r" b="b"/>
                <a:pathLst>
                  <a:path w="3112" h="584">
                    <a:moveTo>
                      <a:pt x="0" y="584"/>
                    </a:moveTo>
                    <a:lnTo>
                      <a:pt x="0" y="584"/>
                    </a:lnTo>
                    <a:lnTo>
                      <a:pt x="90" y="560"/>
                    </a:lnTo>
                    <a:lnTo>
                      <a:pt x="336" y="498"/>
                    </a:lnTo>
                    <a:lnTo>
                      <a:pt x="506" y="456"/>
                    </a:lnTo>
                    <a:lnTo>
                      <a:pt x="702" y="410"/>
                    </a:lnTo>
                    <a:lnTo>
                      <a:pt x="920" y="360"/>
                    </a:lnTo>
                    <a:lnTo>
                      <a:pt x="1154" y="306"/>
                    </a:lnTo>
                    <a:lnTo>
                      <a:pt x="1402" y="254"/>
                    </a:lnTo>
                    <a:lnTo>
                      <a:pt x="1656" y="202"/>
                    </a:lnTo>
                    <a:lnTo>
                      <a:pt x="1916" y="154"/>
                    </a:lnTo>
                    <a:lnTo>
                      <a:pt x="2174" y="108"/>
                    </a:lnTo>
                    <a:lnTo>
                      <a:pt x="2302" y="88"/>
                    </a:lnTo>
                    <a:lnTo>
                      <a:pt x="2426" y="68"/>
                    </a:lnTo>
                    <a:lnTo>
                      <a:pt x="2550" y="52"/>
                    </a:lnTo>
                    <a:lnTo>
                      <a:pt x="2670" y="36"/>
                    </a:lnTo>
                    <a:lnTo>
                      <a:pt x="2788" y="24"/>
                    </a:lnTo>
                    <a:lnTo>
                      <a:pt x="2900" y="14"/>
                    </a:lnTo>
                    <a:lnTo>
                      <a:pt x="3008" y="6"/>
                    </a:lnTo>
                    <a:lnTo>
                      <a:pt x="3112" y="0"/>
                    </a:lnTo>
                  </a:path>
                </a:pathLst>
              </a:cu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 useBgFill="1">
            <p:nvSpPr>
              <p:cNvPr id="33" name="Freeform 10">
                <a:extLst>
                  <a:ext uri="{FF2B5EF4-FFF2-40B4-BE49-F238E27FC236}">
                    <a16:creationId xmlns:a16="http://schemas.microsoft.com/office/drawing/2014/main" id="{5821DCA7-DE2F-B22F-610C-D211B4416B6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3905251" y="4294187"/>
                <a:ext cx="13027839" cy="1892300"/>
              </a:xfrm>
              <a:custGeom>
                <a:avLst/>
                <a:gdLst/>
                <a:ahLst/>
                <a:cxnLst>
                  <a:cxn ang="0">
                    <a:pos x="8192" y="512"/>
                  </a:cxn>
                  <a:cxn ang="0">
                    <a:pos x="8040" y="570"/>
                  </a:cxn>
                  <a:cxn ang="0">
                    <a:pos x="7878" y="620"/>
                  </a:cxn>
                  <a:cxn ang="0">
                    <a:pos x="7706" y="666"/>
                  </a:cxn>
                  <a:cxn ang="0">
                    <a:pos x="7522" y="702"/>
                  </a:cxn>
                  <a:cxn ang="0">
                    <a:pos x="7322" y="730"/>
                  </a:cxn>
                  <a:cxn ang="0">
                    <a:pos x="7106" y="750"/>
                  </a:cxn>
                  <a:cxn ang="0">
                    <a:pos x="6872" y="762"/>
                  </a:cxn>
                  <a:cxn ang="0">
                    <a:pos x="6618" y="760"/>
                  </a:cxn>
                  <a:cxn ang="0">
                    <a:pos x="6342" y="750"/>
                  </a:cxn>
                  <a:cxn ang="0">
                    <a:pos x="6042" y="726"/>
                  </a:cxn>
                  <a:cxn ang="0">
                    <a:pos x="5716" y="690"/>
                  </a:cxn>
                  <a:cxn ang="0">
                    <a:pos x="5364" y="642"/>
                  </a:cxn>
                  <a:cxn ang="0">
                    <a:pos x="4982" y="578"/>
                  </a:cxn>
                  <a:cxn ang="0">
                    <a:pos x="4568" y="500"/>
                  </a:cxn>
                  <a:cxn ang="0">
                    <a:pos x="4122" y="406"/>
                  </a:cxn>
                  <a:cxn ang="0">
                    <a:pos x="3640" y="296"/>
                  </a:cxn>
                  <a:cxn ang="0">
                    <a:pos x="3396" y="240"/>
                  </a:cxn>
                  <a:cxn ang="0">
                    <a:pos x="2934" y="148"/>
                  </a:cxn>
                  <a:cxn ang="0">
                    <a:pos x="2512" y="82"/>
                  </a:cxn>
                  <a:cxn ang="0">
                    <a:pos x="2126" y="36"/>
                  </a:cxn>
                  <a:cxn ang="0">
                    <a:pos x="1776" y="10"/>
                  </a:cxn>
                  <a:cxn ang="0">
                    <a:pos x="1462" y="0"/>
                  </a:cxn>
                  <a:cxn ang="0">
                    <a:pos x="1182" y="4"/>
                  </a:cxn>
                  <a:cxn ang="0">
                    <a:pos x="934" y="20"/>
                  </a:cxn>
                  <a:cxn ang="0">
                    <a:pos x="716" y="44"/>
                  </a:cxn>
                  <a:cxn ang="0">
                    <a:pos x="530" y="74"/>
                  </a:cxn>
                  <a:cxn ang="0">
                    <a:pos x="374" y="108"/>
                  </a:cxn>
                  <a:cxn ang="0">
                    <a:pos x="248" y="144"/>
                  </a:cxn>
                  <a:cxn ang="0">
                    <a:pos x="148" y="176"/>
                  </a:cxn>
                  <a:cxn ang="0">
                    <a:pos x="48" y="216"/>
                  </a:cxn>
                  <a:cxn ang="0">
                    <a:pos x="0" y="240"/>
                  </a:cxn>
                  <a:cxn ang="0">
                    <a:pos x="8192" y="1192"/>
                  </a:cxn>
                  <a:cxn ang="0">
                    <a:pos x="8196" y="1186"/>
                  </a:cxn>
                  <a:cxn ang="0">
                    <a:pos x="8196" y="510"/>
                  </a:cxn>
                  <a:cxn ang="0">
                    <a:pos x="8192" y="512"/>
                  </a:cxn>
                </a:cxnLst>
                <a:rect l="0" t="0" r="r" b="b"/>
                <a:pathLst>
                  <a:path w="8196" h="1192">
                    <a:moveTo>
                      <a:pt x="8192" y="512"/>
                    </a:moveTo>
                    <a:lnTo>
                      <a:pt x="8192" y="512"/>
                    </a:lnTo>
                    <a:lnTo>
                      <a:pt x="8116" y="542"/>
                    </a:lnTo>
                    <a:lnTo>
                      <a:pt x="8040" y="570"/>
                    </a:lnTo>
                    <a:lnTo>
                      <a:pt x="7960" y="596"/>
                    </a:lnTo>
                    <a:lnTo>
                      <a:pt x="7878" y="620"/>
                    </a:lnTo>
                    <a:lnTo>
                      <a:pt x="7794" y="644"/>
                    </a:lnTo>
                    <a:lnTo>
                      <a:pt x="7706" y="666"/>
                    </a:lnTo>
                    <a:lnTo>
                      <a:pt x="7616" y="684"/>
                    </a:lnTo>
                    <a:lnTo>
                      <a:pt x="7522" y="702"/>
                    </a:lnTo>
                    <a:lnTo>
                      <a:pt x="7424" y="718"/>
                    </a:lnTo>
                    <a:lnTo>
                      <a:pt x="7322" y="730"/>
                    </a:lnTo>
                    <a:lnTo>
                      <a:pt x="7216" y="742"/>
                    </a:lnTo>
                    <a:lnTo>
                      <a:pt x="7106" y="750"/>
                    </a:lnTo>
                    <a:lnTo>
                      <a:pt x="6992" y="758"/>
                    </a:lnTo>
                    <a:lnTo>
                      <a:pt x="6872" y="762"/>
                    </a:lnTo>
                    <a:lnTo>
                      <a:pt x="6748" y="762"/>
                    </a:lnTo>
                    <a:lnTo>
                      <a:pt x="6618" y="760"/>
                    </a:lnTo>
                    <a:lnTo>
                      <a:pt x="6482" y="756"/>
                    </a:lnTo>
                    <a:lnTo>
                      <a:pt x="6342" y="750"/>
                    </a:lnTo>
                    <a:lnTo>
                      <a:pt x="6196" y="740"/>
                    </a:lnTo>
                    <a:lnTo>
                      <a:pt x="6042" y="726"/>
                    </a:lnTo>
                    <a:lnTo>
                      <a:pt x="5882" y="710"/>
                    </a:lnTo>
                    <a:lnTo>
                      <a:pt x="5716" y="690"/>
                    </a:lnTo>
                    <a:lnTo>
                      <a:pt x="5544" y="668"/>
                    </a:lnTo>
                    <a:lnTo>
                      <a:pt x="5364" y="642"/>
                    </a:lnTo>
                    <a:lnTo>
                      <a:pt x="5176" y="612"/>
                    </a:lnTo>
                    <a:lnTo>
                      <a:pt x="4982" y="578"/>
                    </a:lnTo>
                    <a:lnTo>
                      <a:pt x="4778" y="540"/>
                    </a:lnTo>
                    <a:lnTo>
                      <a:pt x="4568" y="500"/>
                    </a:lnTo>
                    <a:lnTo>
                      <a:pt x="4348" y="454"/>
                    </a:lnTo>
                    <a:lnTo>
                      <a:pt x="4122" y="406"/>
                    </a:lnTo>
                    <a:lnTo>
                      <a:pt x="3886" y="354"/>
                    </a:lnTo>
                    <a:lnTo>
                      <a:pt x="3640" y="296"/>
                    </a:lnTo>
                    <a:lnTo>
                      <a:pt x="3640" y="296"/>
                    </a:lnTo>
                    <a:lnTo>
                      <a:pt x="3396" y="240"/>
                    </a:lnTo>
                    <a:lnTo>
                      <a:pt x="3160" y="192"/>
                    </a:lnTo>
                    <a:lnTo>
                      <a:pt x="2934" y="148"/>
                    </a:lnTo>
                    <a:lnTo>
                      <a:pt x="2718" y="112"/>
                    </a:lnTo>
                    <a:lnTo>
                      <a:pt x="2512" y="82"/>
                    </a:lnTo>
                    <a:lnTo>
                      <a:pt x="2314" y="56"/>
                    </a:lnTo>
                    <a:lnTo>
                      <a:pt x="2126" y="36"/>
                    </a:lnTo>
                    <a:lnTo>
                      <a:pt x="1948" y="20"/>
                    </a:lnTo>
                    <a:lnTo>
                      <a:pt x="1776" y="10"/>
                    </a:lnTo>
                    <a:lnTo>
                      <a:pt x="1616" y="2"/>
                    </a:lnTo>
                    <a:lnTo>
                      <a:pt x="1462" y="0"/>
                    </a:lnTo>
                    <a:lnTo>
                      <a:pt x="1318" y="0"/>
                    </a:lnTo>
                    <a:lnTo>
                      <a:pt x="1182" y="4"/>
                    </a:lnTo>
                    <a:lnTo>
                      <a:pt x="1054" y="10"/>
                    </a:lnTo>
                    <a:lnTo>
                      <a:pt x="934" y="20"/>
                    </a:lnTo>
                    <a:lnTo>
                      <a:pt x="822" y="30"/>
                    </a:lnTo>
                    <a:lnTo>
                      <a:pt x="716" y="44"/>
                    </a:lnTo>
                    <a:lnTo>
                      <a:pt x="620" y="58"/>
                    </a:lnTo>
                    <a:lnTo>
                      <a:pt x="530" y="74"/>
                    </a:lnTo>
                    <a:lnTo>
                      <a:pt x="450" y="92"/>
                    </a:lnTo>
                    <a:lnTo>
                      <a:pt x="374" y="108"/>
                    </a:lnTo>
                    <a:lnTo>
                      <a:pt x="308" y="126"/>
                    </a:lnTo>
                    <a:lnTo>
                      <a:pt x="248" y="144"/>
                    </a:lnTo>
                    <a:lnTo>
                      <a:pt x="194" y="160"/>
                    </a:lnTo>
                    <a:lnTo>
                      <a:pt x="148" y="176"/>
                    </a:lnTo>
                    <a:lnTo>
                      <a:pt x="108" y="192"/>
                    </a:lnTo>
                    <a:lnTo>
                      <a:pt x="48" y="216"/>
                    </a:lnTo>
                    <a:lnTo>
                      <a:pt x="12" y="234"/>
                    </a:lnTo>
                    <a:lnTo>
                      <a:pt x="0" y="240"/>
                    </a:lnTo>
                    <a:lnTo>
                      <a:pt x="0" y="1192"/>
                    </a:lnTo>
                    <a:lnTo>
                      <a:pt x="8192" y="1192"/>
                    </a:lnTo>
                    <a:lnTo>
                      <a:pt x="8192" y="1192"/>
                    </a:lnTo>
                    <a:lnTo>
                      <a:pt x="8196" y="1186"/>
                    </a:lnTo>
                    <a:lnTo>
                      <a:pt x="8196" y="1186"/>
                    </a:lnTo>
                    <a:lnTo>
                      <a:pt x="8196" y="510"/>
                    </a:lnTo>
                    <a:lnTo>
                      <a:pt x="8196" y="510"/>
                    </a:lnTo>
                    <a:lnTo>
                      <a:pt x="8192" y="512"/>
                    </a:lnTo>
                    <a:lnTo>
                      <a:pt x="8192" y="512"/>
                    </a:lnTo>
                    <a:close/>
                  </a:path>
                </a:pathLst>
              </a:custGeom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2004333"/>
            <a:ext cx="8610599" cy="3834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3" r:id="rId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openxmlformats.org/officeDocument/2006/relationships/image" Target="../media/image3.png"/><Relationship Id="rId4" Type="http://schemas.openxmlformats.org/officeDocument/2006/relationships/hyperlink" Target="https://pixabay.com/en/smiley-waving-laughing-happy-hello-16172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EB358-EBF1-81AF-32E6-13F6B7E92E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029892"/>
            <a:ext cx="7772400" cy="1780108"/>
          </a:xfrm>
        </p:spPr>
        <p:txBody>
          <a:bodyPr>
            <a:noAutofit/>
          </a:bodyPr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NAPTA TSC WEBINAR</a:t>
            </a:r>
            <a:b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November 14, 2023</a:t>
            </a:r>
          </a:p>
        </p:txBody>
      </p:sp>
      <p:pic>
        <p:nvPicPr>
          <p:cNvPr id="4" name="Picture 3" descr="A logo with black lines&#10;&#10;Description automatically generated">
            <a:extLst>
              <a:ext uri="{FF2B5EF4-FFF2-40B4-BE49-F238E27FC236}">
                <a16:creationId xmlns:a16="http://schemas.microsoft.com/office/drawing/2014/main" id="{194A951C-F47C-5BDC-05FD-4DDB78164D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86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447800"/>
            <a:ext cx="8686800" cy="1066800"/>
          </a:xfrm>
        </p:spPr>
        <p:txBody>
          <a:bodyPr>
            <a:noAutofit/>
          </a:bodyPr>
          <a:lstStyle/>
          <a:p>
            <a:r>
              <a:rPr lang="en-US" sz="3500" b="1" dirty="0">
                <a:solidFill>
                  <a:schemeClr val="accent2">
                    <a:lumMod val="50000"/>
                  </a:schemeClr>
                </a:solidFill>
                <a:latin typeface="Eras Bold ITC" panose="020B0907030504020204" pitchFamily="34" charset="0"/>
              </a:rPr>
              <a:t>Troubleshooting Skills Competition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3164489"/>
            <a:ext cx="883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  <a:t>A competition that showcases the problem-solving (troubleshooting) skills of PTEC students</a:t>
            </a:r>
          </a:p>
          <a:p>
            <a:pPr algn="ctr"/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  <a:t>from across the nation. </a:t>
            </a:r>
          </a:p>
        </p:txBody>
      </p:sp>
      <p:pic>
        <p:nvPicPr>
          <p:cNvPr id="3" name="Picture 2" descr="A logo with black lines&#10;&#10;Description automatically generated">
            <a:extLst>
              <a:ext uri="{FF2B5EF4-FFF2-40B4-BE49-F238E27FC236}">
                <a16:creationId xmlns:a16="http://schemas.microsoft.com/office/drawing/2014/main" id="{4C07860F-4CF9-E611-5EC0-3ED18C84B1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6920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DEBA2-5572-FACD-149D-2DF3BB1FE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838200"/>
          </a:xfrm>
        </p:spPr>
        <p:txBody>
          <a:bodyPr>
            <a:normAutofit/>
          </a:bodyPr>
          <a:lstStyle/>
          <a:p>
            <a:r>
              <a:rPr lang="en-US" sz="3500" b="1" dirty="0">
                <a:solidFill>
                  <a:schemeClr val="accent2">
                    <a:lumMod val="50000"/>
                  </a:schemeClr>
                </a:solidFill>
                <a:latin typeface="Eras Bold ITC" panose="020B0907030504020204" pitchFamily="34" charset="0"/>
              </a:rPr>
              <a:t>Troubleshooting Skills Competition</a:t>
            </a:r>
            <a:endParaRPr lang="en-US" sz="35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30702C-0DAF-A1FA-ED3E-9CFD4AC6E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2964794"/>
            <a:ext cx="8763000" cy="2293006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120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2024 NAPTA Troubleshooting Skills Competition (TSC) is a two-round competition:</a:t>
            </a:r>
          </a:p>
          <a:p>
            <a:pPr marL="914400" lvl="1" indent="-457200" algn="l">
              <a:lnSpc>
                <a:spcPct val="115000"/>
              </a:lnSpc>
              <a:spcBef>
                <a:spcPts val="0"/>
              </a:spcBef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Qualifying Round (Virtual from your home campus)</a:t>
            </a:r>
          </a:p>
          <a:p>
            <a:pPr marL="914400" lvl="1" indent="-45720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Championship Round (In-person)</a:t>
            </a:r>
          </a:p>
          <a:p>
            <a:endParaRPr lang="en-US" sz="2800" dirty="0"/>
          </a:p>
        </p:txBody>
      </p:sp>
      <p:pic>
        <p:nvPicPr>
          <p:cNvPr id="4" name="Picture 3" descr="A logo with black lines&#10;&#10;Description automatically generated">
            <a:extLst>
              <a:ext uri="{FF2B5EF4-FFF2-40B4-BE49-F238E27FC236}">
                <a16:creationId xmlns:a16="http://schemas.microsoft.com/office/drawing/2014/main" id="{650136E7-783B-0FDE-BBEF-B38AC067CC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9413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8D36009-0618-456B-9E43-0735F818692E}"/>
              </a:ext>
            </a:extLst>
          </p:cNvPr>
          <p:cNvSpPr txBox="1">
            <a:spLocks/>
          </p:cNvSpPr>
          <p:nvPr/>
        </p:nvSpPr>
        <p:spPr>
          <a:xfrm>
            <a:off x="0" y="144780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NAPTA TSC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0F282B9-657B-45EC-AB74-CA7FF194E82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021554"/>
            <a:ext cx="6400800" cy="122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Qualifying Round</a:t>
            </a:r>
          </a:p>
          <a:p>
            <a:endParaRPr lang="en-US" sz="3200" b="1" i="1" dirty="0">
              <a:solidFill>
                <a:schemeClr val="accent2">
                  <a:lumMod val="50000"/>
                </a:schemeClr>
              </a:solidFill>
              <a:latin typeface="Baskerville Old Face" panose="02020602080505020303" pitchFamily="18" charset="0"/>
              <a:cs typeface="Aharoni" panose="02010803020104030203" pitchFamily="2" charset="-79"/>
            </a:endParaRPr>
          </a:p>
        </p:txBody>
      </p:sp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2F9C90CA-E8F0-754B-9221-1A2AF6C46C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36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4B2811-993D-D002-50D0-E3BC7E45DB2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499872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E4C0F5-CD6A-6343-93F2-708D6D87A205}"/>
              </a:ext>
            </a:extLst>
          </p:cNvPr>
          <p:cNvSpPr txBox="1"/>
          <p:nvPr/>
        </p:nvSpPr>
        <p:spPr>
          <a:xfrm>
            <a:off x="304800" y="1652349"/>
            <a:ext cx="573951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Unlimited number of colleges may participate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en-US" sz="1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nlimited number of teams from each registered college can participate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Teams will consist of three (3) members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Alternates must be designated. You may assign one (1) alternate per team or, assign a pool of alternates.</a:t>
            </a:r>
            <a:endParaRPr lang="en-US" sz="1600" dirty="0">
              <a:solidFill>
                <a:schemeClr val="tx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number of alternates cannot exceed the number of registered teams in the QR.</a:t>
            </a:r>
            <a:endParaRPr lang="en-US" sz="1600" dirty="0">
              <a:solidFill>
                <a:schemeClr val="tx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Twelve (12) highest-scoring teams may advance</a:t>
            </a:r>
            <a:br>
              <a:rPr lang="en-US" sz="1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the Championship Competition as finalists</a:t>
            </a:r>
          </a:p>
          <a:p>
            <a:pPr marL="342900" marR="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Maximum of </a:t>
            </a:r>
            <a:r>
              <a:rPr lang="en-US" sz="16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two (2) teams from any same college campus may advance to the Championship Competition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kern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Finalist teams must travel to the host school to compete</a:t>
            </a:r>
            <a:endParaRPr lang="en-U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group of people sitting in front of a computer&#10;&#10;Description automatically generated with low confidence">
            <a:extLst>
              <a:ext uri="{FF2B5EF4-FFF2-40B4-BE49-F238E27FC236}">
                <a16:creationId xmlns:a16="http://schemas.microsoft.com/office/drawing/2014/main" id="{1CA16C35-8FCF-9352-0916-8AB1BA61B0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8" t="-133" r="10150" b="3132"/>
          <a:stretch/>
        </p:blipFill>
        <p:spPr>
          <a:xfrm>
            <a:off x="6097772" y="2895600"/>
            <a:ext cx="2360428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A logo with black lines&#10;&#10;Description automatically generated">
            <a:extLst>
              <a:ext uri="{FF2B5EF4-FFF2-40B4-BE49-F238E27FC236}">
                <a16:creationId xmlns:a16="http://schemas.microsoft.com/office/drawing/2014/main" id="{69AA3334-92AD-1292-4F93-1BC5CC15B5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9615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E937C0E-6D51-066D-9D76-773B1F6991C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499872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Format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CE9EE3-9DCF-5604-CAAC-D87B79AF48E6}"/>
              </a:ext>
            </a:extLst>
          </p:cNvPr>
          <p:cNvSpPr txBox="1"/>
          <p:nvPr/>
        </p:nvSpPr>
        <p:spPr>
          <a:xfrm>
            <a:off x="304800" y="1828800"/>
            <a:ext cx="41910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Teams will compete using a web-based system 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from the </a:t>
            </a: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college’s home campus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:</a:t>
            </a:r>
            <a:endParaRPr lang="en-US" sz="2000" dirty="0">
              <a:solidFill>
                <a:schemeClr val="tx2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indent="-457200"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Three (3) timed scenarios in the QR</a:t>
            </a:r>
          </a:p>
          <a:p>
            <a:pPr lvl="1" indent="-457200">
              <a:spcBef>
                <a:spcPts val="1200"/>
              </a:spcBef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Teams will compete at a time and date chosen by their coach</a:t>
            </a:r>
          </a:p>
          <a:p>
            <a:pPr lvl="1" indent="-457200">
              <a:spcBef>
                <a:spcPts val="1200"/>
              </a:spcBef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Teams will compete during the time frame of March 6</a:t>
            </a:r>
            <a:r>
              <a:rPr lang="en-US" sz="2000" baseline="30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</a:t>
            </a: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through March 31</a:t>
            </a:r>
            <a:r>
              <a:rPr lang="en-US" sz="2000" baseline="30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st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11" name="Picture 10" descr="A group of people working on computers&#10;&#10;Description automatically generated with medium confidence">
            <a:extLst>
              <a:ext uri="{FF2B5EF4-FFF2-40B4-BE49-F238E27FC236}">
                <a16:creationId xmlns:a16="http://schemas.microsoft.com/office/drawing/2014/main" id="{1BDF18D0-E797-1437-F4AA-264D91B680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7" t="26666" r="34166" b="4445"/>
          <a:stretch/>
        </p:blipFill>
        <p:spPr>
          <a:xfrm>
            <a:off x="5334000" y="2286000"/>
            <a:ext cx="3028335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FA444D1C-2E51-CF03-E268-F7A2005AD9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7346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4B7526-0C07-8AA6-2D0F-2173298177E4}"/>
              </a:ext>
            </a:extLst>
          </p:cNvPr>
          <p:cNvSpPr txBox="1"/>
          <p:nvPr/>
        </p:nvSpPr>
        <p:spPr>
          <a:xfrm>
            <a:off x="304800" y="2133600"/>
            <a:ext cx="398231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Secure QR location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Ensure the computer has internet access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Assign Proctor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Lock in your QR date and time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Confirm accessibility (practice login)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Teams log into the website 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Picture 4" descr="A sign with text and words&#10;&#10;Description automatically generated with medium confidence">
            <a:extLst>
              <a:ext uri="{FF2B5EF4-FFF2-40B4-BE49-F238E27FC236}">
                <a16:creationId xmlns:a16="http://schemas.microsoft.com/office/drawing/2014/main" id="{A3162726-508A-8A0D-05DE-A74A06757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819400"/>
            <a:ext cx="4800594" cy="1600199"/>
          </a:xfrm>
          <a:prstGeom prst="rect">
            <a:avLst/>
          </a:prstGeom>
        </p:spPr>
      </p:pic>
      <p:pic>
        <p:nvPicPr>
          <p:cNvPr id="6" name="Picture 5" descr="A logo with black lines&#10;&#10;Description automatically generated">
            <a:extLst>
              <a:ext uri="{FF2B5EF4-FFF2-40B4-BE49-F238E27FC236}">
                <a16:creationId xmlns:a16="http://schemas.microsoft.com/office/drawing/2014/main" id="{9AA5E8E7-83DD-4C61-CF26-C19217AB7E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626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070244-C7AF-ED89-93A6-9581CF490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266" y="1981200"/>
            <a:ext cx="5769468" cy="3390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DF0E9C36-9A26-7C6E-5682-422CAA44E3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8405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BF9EAA-7B03-9264-E26D-3DB1AA060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261672"/>
            <a:ext cx="6934200" cy="448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6525DADC-FB93-D25D-99FE-E940FC3C23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46162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7FF4BE-B2FA-39F6-A7FE-BDEB9FFBB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219200"/>
            <a:ext cx="6934200" cy="4619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67C77E7F-8534-0046-61C7-518B143F6F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3075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8F52C6-6455-9B6D-3679-7DD9B9CA1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1" y="1219201"/>
            <a:ext cx="6934200" cy="4602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0ED6567E-71E3-C993-2B7E-B26CFD943B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0491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2989ED-D606-41A6-AF1D-63ECB356A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467" y="1447800"/>
            <a:ext cx="7673066" cy="4114800"/>
          </a:xfrm>
          <a:prstGeom prst="rect">
            <a:avLst/>
          </a:prstGeom>
        </p:spPr>
      </p:pic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6E089FA5-1AF9-621A-44E9-7C66CDB488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8869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8B9B6E-A229-8B5F-4FC9-AD82A6861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035" y="1219200"/>
            <a:ext cx="6334942" cy="4607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D03EB4E7-2717-6EB7-FDBE-2A4BBA6BFD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4950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4E4D67-77AD-4A88-831C-83614C2D7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203" y="1143000"/>
            <a:ext cx="5657594" cy="4835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43DA82C3-2F31-F9D6-CD8F-B613A461A5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0998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0BC0EC-DF8D-2932-85B3-98983FD68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012" y="1219201"/>
            <a:ext cx="6936988" cy="4602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618B8618-DADC-CD46-94FD-7C0C335F6F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8372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950C31-7D5B-9B5E-2BEF-4F4DAA3B1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012" y="1219200"/>
            <a:ext cx="6939862" cy="4602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AF40CB78-C171-9F63-B717-9E38BF47B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5179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950C31-7D5B-9B5E-2BEF-4F4DAA3B1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012" y="1219200"/>
            <a:ext cx="6939862" cy="4602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30878C71-2A6C-3B2A-2228-3C7309887B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8257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CD0154-7D1E-E816-B44D-323B2B857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140" y="1219201"/>
            <a:ext cx="6884734" cy="464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le 7">
            <a:extLst>
              <a:ext uri="{FF2B5EF4-FFF2-40B4-BE49-F238E27FC236}">
                <a16:creationId xmlns:a16="http://schemas.microsoft.com/office/drawing/2014/main" id="{EA63F474-123A-B2A2-D3A6-E45E4FAC2FBC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33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2" name="Picture 1" descr="A logo with black lines&#10;&#10;Description automatically generated">
            <a:extLst>
              <a:ext uri="{FF2B5EF4-FFF2-40B4-BE49-F238E27FC236}">
                <a16:creationId xmlns:a16="http://schemas.microsoft.com/office/drawing/2014/main" id="{FB980C79-1240-CFC2-5D35-B3C297AA9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2497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2541FB6-61B7-91EA-F68A-35DBBE7E08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055524"/>
              </p:ext>
            </p:extLst>
          </p:nvPr>
        </p:nvGraphicFramePr>
        <p:xfrm>
          <a:off x="838200" y="1905000"/>
          <a:ext cx="74676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7">
            <a:extLst>
              <a:ext uri="{FF2B5EF4-FFF2-40B4-BE49-F238E27FC236}">
                <a16:creationId xmlns:a16="http://schemas.microsoft.com/office/drawing/2014/main" id="{3F317B6B-F4CA-F300-8FB3-5405DBCB430D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576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Qualifying Round Process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4" name="Picture 3" descr="A logo with black lines&#10;&#10;Description automatically generated">
            <a:extLst>
              <a:ext uri="{FF2B5EF4-FFF2-40B4-BE49-F238E27FC236}">
                <a16:creationId xmlns:a16="http://schemas.microsoft.com/office/drawing/2014/main" id="{F8A07B33-C6F6-55F5-2203-0B42B12F19D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924848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7915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A42B4985-7751-1928-05A0-65D42DFDD684}"/>
              </a:ext>
            </a:extLst>
          </p:cNvPr>
          <p:cNvSpPr txBox="1">
            <a:spLocks/>
          </p:cNvSpPr>
          <p:nvPr/>
        </p:nvSpPr>
        <p:spPr>
          <a:xfrm>
            <a:off x="304800" y="304800"/>
            <a:ext cx="8610600" cy="576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TSC Championship Competition Location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12197F-6C45-BF31-F319-4ED509CF1D99}"/>
              </a:ext>
            </a:extLst>
          </p:cNvPr>
          <p:cNvSpPr txBox="1">
            <a:spLocks/>
          </p:cNvSpPr>
          <p:nvPr/>
        </p:nvSpPr>
        <p:spPr>
          <a:xfrm>
            <a:off x="304800" y="5215128"/>
            <a:ext cx="8686800" cy="1261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College of the Mainland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Texas City, Texas</a:t>
            </a:r>
          </a:p>
        </p:txBody>
      </p:sp>
      <p:pic>
        <p:nvPicPr>
          <p:cNvPr id="3" name="Picture 2" descr="A logo with black lines&#10;&#10;Description automatically generated">
            <a:extLst>
              <a:ext uri="{FF2B5EF4-FFF2-40B4-BE49-F238E27FC236}">
                <a16:creationId xmlns:a16="http://schemas.microsoft.com/office/drawing/2014/main" id="{EA60B6C0-89AE-4F56-6745-ECD5DE4931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  <p:pic>
        <p:nvPicPr>
          <p:cNvPr id="9" name="Content Placeholder 8" descr="A body of water with buildings and trees&#10;&#10;Description automatically generated">
            <a:extLst>
              <a:ext uri="{FF2B5EF4-FFF2-40B4-BE49-F238E27FC236}">
                <a16:creationId xmlns:a16="http://schemas.microsoft.com/office/drawing/2014/main" id="{542C2CEA-E56A-67B0-A2FA-321E8B292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094" y="1278720"/>
            <a:ext cx="6811812" cy="382831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8008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600200"/>
            <a:ext cx="5029200" cy="3733800"/>
          </a:xfrm>
        </p:spPr>
        <p:txBody>
          <a:bodyPr>
            <a:no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Twelve teams participate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team members participate in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industry related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activities on Thursday, April 18</a:t>
            </a:r>
            <a:r>
              <a:rPr lang="en-US" sz="20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teams compete in live simulation-based exercises on Friday, April 19</a:t>
            </a:r>
            <a:r>
              <a:rPr lang="en-US" sz="20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Fou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 timed r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ounds.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umulative scores from all rounds determine the 1</a:t>
            </a:r>
            <a:r>
              <a:rPr lang="en-US" sz="20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12</a:t>
            </a:r>
            <a:r>
              <a:rPr lang="en-US" sz="20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place teams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1440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Awards ceremony (1</a:t>
            </a:r>
            <a:r>
              <a:rPr lang="en-US" sz="20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through 3</a:t>
            </a:r>
            <a:r>
              <a:rPr lang="en-US" sz="20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rd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place) for highest scoring teams at Awards Banquet held Saturday evening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22B6C0AC-AB09-A24F-4DA1-57E828830925}"/>
              </a:ext>
            </a:extLst>
          </p:cNvPr>
          <p:cNvSpPr txBox="1">
            <a:spLocks/>
          </p:cNvSpPr>
          <p:nvPr/>
        </p:nvSpPr>
        <p:spPr>
          <a:xfrm>
            <a:off x="304800" y="269240"/>
            <a:ext cx="8534400" cy="576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TSC Championship Competition Location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 descr="A person working on a computer&#10;&#10;Description automatically generated with low confidence">
            <a:extLst>
              <a:ext uri="{FF2B5EF4-FFF2-40B4-BE49-F238E27FC236}">
                <a16:creationId xmlns:a16="http://schemas.microsoft.com/office/drawing/2014/main" id="{62417F50-8060-11D5-7484-FAB81D05D3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2854" r="35000" b="30068"/>
          <a:stretch/>
        </p:blipFill>
        <p:spPr>
          <a:xfrm>
            <a:off x="5410200" y="2286000"/>
            <a:ext cx="3121572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A logo with black lines&#10;&#10;Description automatically generated">
            <a:extLst>
              <a:ext uri="{FF2B5EF4-FFF2-40B4-BE49-F238E27FC236}">
                <a16:creationId xmlns:a16="http://schemas.microsoft.com/office/drawing/2014/main" id="{D3BD5D3E-C8C9-CECB-BD25-E9CE2D3F2D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9509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Icon&#10;&#10;Description automatically generated with medium confidence">
            <a:extLst>
              <a:ext uri="{FF2B5EF4-FFF2-40B4-BE49-F238E27FC236}">
                <a16:creationId xmlns:a16="http://schemas.microsoft.com/office/drawing/2014/main" id="{90E56330-C7DE-B88B-ED20-2B3A3AA447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71800" y="2057400"/>
            <a:ext cx="3680742" cy="345069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338328"/>
            <a:ext cx="8229600" cy="499872"/>
          </a:xfrm>
        </p:spPr>
        <p:txBody>
          <a:bodyPr anchor="ctr">
            <a:no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Questions</a:t>
            </a:r>
            <a:endParaRPr lang="en-US" sz="2800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A logo with black lines&#10;&#10;Description automatically generated">
            <a:extLst>
              <a:ext uri="{FF2B5EF4-FFF2-40B4-BE49-F238E27FC236}">
                <a16:creationId xmlns:a16="http://schemas.microsoft.com/office/drawing/2014/main" id="{105D7981-5315-E28D-EC1B-DDB2330E1D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867400"/>
            <a:ext cx="704552" cy="704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89565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WAVEFORM" val="iPpRkKEz"/>
  <p:tag name="ARTICULATE_SLIDE_THUMBNAIL_REFRESH" val="1"/>
  <p:tag name="ARTICULATE_PROJECT_OPEN" val="0"/>
  <p:tag name="ARTICULATE_SLIDE_COUNT" val="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40544</TotalTime>
  <Words>416</Words>
  <Application>Microsoft Office PowerPoint</Application>
  <PresentationFormat>On-screen Show (4:3)</PresentationFormat>
  <Paragraphs>64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Arial Rounded MT Bold</vt:lpstr>
      <vt:lpstr>Baskerville Old Face</vt:lpstr>
      <vt:lpstr>Calibri</vt:lpstr>
      <vt:lpstr>Candara</vt:lpstr>
      <vt:lpstr>Eras Bold ITC</vt:lpstr>
      <vt:lpstr>Symbol</vt:lpstr>
      <vt:lpstr>Tahoma</vt:lpstr>
      <vt:lpstr>Wingdings</vt:lpstr>
      <vt:lpstr>Waveform</vt:lpstr>
      <vt:lpstr>NAPTA TSC WEBINAR  November 14, 2023</vt:lpstr>
      <vt:lpstr>Troubleshooting Skills Competition</vt:lpstr>
      <vt:lpstr>Troubleshooting Skills Competition</vt:lpstr>
      <vt:lpstr>PowerPoint Presentation</vt:lpstr>
      <vt:lpstr>Qualifying Round</vt:lpstr>
      <vt:lpstr>Qualifying Round Format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Troubleshooting Competition</dc:title>
  <dc:creator>Martha</dc:creator>
  <cp:lastModifiedBy>Martha McKinley</cp:lastModifiedBy>
  <cp:revision>183</cp:revision>
  <dcterms:created xsi:type="dcterms:W3CDTF">2017-02-12T22:17:27Z</dcterms:created>
  <dcterms:modified xsi:type="dcterms:W3CDTF">2023-11-13T16:43:51Z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B6ADB822-F396-4E8A-AA3C-7A4F9FF69635</vt:lpwstr>
  </property>
  <property fmtid="{D5CDD505-2E9C-101B-9397-08002B2CF9AE}" pid="3" name="ArticulatePath">
    <vt:lpwstr>TSC Webinar Presentation_2023 (002)</vt:lpwstr>
  </property>
</Properties>
</file>