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9" r:id="rId2"/>
  </p:sldMasterIdLst>
  <p:notesMasterIdLst>
    <p:notesMasterId r:id="rId67"/>
  </p:notesMasterIdLst>
  <p:sldIdLst>
    <p:sldId id="405" r:id="rId3"/>
    <p:sldId id="257" r:id="rId4"/>
    <p:sldId id="340" r:id="rId5"/>
    <p:sldId id="294" r:id="rId6"/>
    <p:sldId id="515" r:id="rId7"/>
    <p:sldId id="404" r:id="rId8"/>
    <p:sldId id="426" r:id="rId9"/>
    <p:sldId id="427" r:id="rId10"/>
    <p:sldId id="371" r:id="rId11"/>
    <p:sldId id="428" r:id="rId12"/>
    <p:sldId id="429" r:id="rId13"/>
    <p:sldId id="430" r:id="rId14"/>
    <p:sldId id="513" r:id="rId15"/>
    <p:sldId id="432" r:id="rId16"/>
    <p:sldId id="434" r:id="rId17"/>
    <p:sldId id="433" r:id="rId18"/>
    <p:sldId id="448" r:id="rId19"/>
    <p:sldId id="480" r:id="rId20"/>
    <p:sldId id="481" r:id="rId21"/>
    <p:sldId id="482" r:id="rId22"/>
    <p:sldId id="483" r:id="rId23"/>
    <p:sldId id="484" r:id="rId24"/>
    <p:sldId id="485" r:id="rId25"/>
    <p:sldId id="486" r:id="rId26"/>
    <p:sldId id="431" r:id="rId27"/>
    <p:sldId id="516" r:id="rId28"/>
    <p:sldId id="258" r:id="rId29"/>
    <p:sldId id="264" r:id="rId30"/>
    <p:sldId id="259" r:id="rId31"/>
    <p:sldId id="260" r:id="rId32"/>
    <p:sldId id="261" r:id="rId33"/>
    <p:sldId id="265" r:id="rId34"/>
    <p:sldId id="262" r:id="rId35"/>
    <p:sldId id="263" r:id="rId36"/>
    <p:sldId id="452" r:id="rId37"/>
    <p:sldId id="523" r:id="rId38"/>
    <p:sldId id="517" r:id="rId39"/>
    <p:sldId id="273" r:id="rId40"/>
    <p:sldId id="266" r:id="rId41"/>
    <p:sldId id="270" r:id="rId42"/>
    <p:sldId id="271" r:id="rId43"/>
    <p:sldId id="272" r:id="rId44"/>
    <p:sldId id="518" r:id="rId45"/>
    <p:sldId id="519" r:id="rId46"/>
    <p:sldId id="520" r:id="rId47"/>
    <p:sldId id="521" r:id="rId48"/>
    <p:sldId id="267" r:id="rId49"/>
    <p:sldId id="522" r:id="rId50"/>
    <p:sldId id="530" r:id="rId51"/>
    <p:sldId id="529" r:id="rId52"/>
    <p:sldId id="524" r:id="rId53"/>
    <p:sldId id="314" r:id="rId54"/>
    <p:sldId id="316" r:id="rId55"/>
    <p:sldId id="313" r:id="rId56"/>
    <p:sldId id="315" r:id="rId57"/>
    <p:sldId id="317" r:id="rId58"/>
    <p:sldId id="318" r:id="rId59"/>
    <p:sldId id="526" r:id="rId60"/>
    <p:sldId id="387" r:id="rId61"/>
    <p:sldId id="527" r:id="rId62"/>
    <p:sldId id="528" r:id="rId63"/>
    <p:sldId id="525" r:id="rId64"/>
    <p:sldId id="458" r:id="rId65"/>
    <p:sldId id="283" r:id="rId66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EF"/>
    <a:srgbClr val="6B90D3"/>
    <a:srgbClr val="B5C8E9"/>
    <a:srgbClr val="DD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48" d="100"/>
          <a:sy n="48" d="100"/>
        </p:scale>
        <p:origin x="135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'Table Data'!$E$5</c:f>
              <c:strCache>
                <c:ptCount val="1"/>
                <c:pt idx="0">
                  <c:v>Subscription Income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Data'!$A$8:$A$21</c:f>
              <c:numCache>
                <c:formatCode>General</c:formatCod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</c:numCache>
            </c:numRef>
          </c:cat>
          <c:val>
            <c:numRef>
              <c:f>'Table Data'!$E$8:$E$21</c:f>
              <c:numCache>
                <c:formatCode>"$"#,##0</c:formatCode>
                <c:ptCount val="14"/>
                <c:pt idx="0">
                  <c:v>60000</c:v>
                </c:pt>
                <c:pt idx="1">
                  <c:v>51000</c:v>
                </c:pt>
                <c:pt idx="2">
                  <c:v>65500</c:v>
                </c:pt>
                <c:pt idx="3">
                  <c:v>52750</c:v>
                </c:pt>
                <c:pt idx="4">
                  <c:v>63393</c:v>
                </c:pt>
                <c:pt idx="5">
                  <c:v>68500</c:v>
                </c:pt>
                <c:pt idx="6">
                  <c:v>61750</c:v>
                </c:pt>
                <c:pt idx="7">
                  <c:v>81354</c:v>
                </c:pt>
                <c:pt idx="8">
                  <c:v>90750</c:v>
                </c:pt>
                <c:pt idx="9">
                  <c:v>86458</c:v>
                </c:pt>
                <c:pt idx="10">
                  <c:v>96411</c:v>
                </c:pt>
                <c:pt idx="11">
                  <c:v>97208</c:v>
                </c:pt>
                <c:pt idx="12">
                  <c:v>98097</c:v>
                </c:pt>
                <c:pt idx="13">
                  <c:v>99045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9B-4293-8625-4C9B01CF2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856520"/>
        <c:axId val="230856912"/>
        <c:axId val="0"/>
      </c:bar3DChart>
      <c:catAx>
        <c:axId val="230856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856912"/>
        <c:crosses val="autoZero"/>
        <c:auto val="1"/>
        <c:lblAlgn val="ctr"/>
        <c:lblOffset val="100"/>
        <c:noMultiLvlLbl val="0"/>
      </c:catAx>
      <c:valAx>
        <c:axId val="230856912"/>
        <c:scaling>
          <c:orientation val="minMax"/>
          <c:min val="0"/>
        </c:scaling>
        <c:delete val="0"/>
        <c:axPos val="l"/>
        <c:majorGridlines/>
        <c:numFmt formatCode="&quot;$&quot;#,##0" sourceLinked="1"/>
        <c:majorTickMark val="out"/>
        <c:minorTickMark val="none"/>
        <c:tickLblPos val="nextTo"/>
        <c:crossAx val="2308565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Learning Resource</a:t>
            </a:r>
            <a:r>
              <a:rPr lang="en-US" baseline="0"/>
              <a:t> </a:t>
            </a:r>
            <a:r>
              <a:rPr lang="en-US"/>
              <a:t>Income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'Table Data'!$K$5</c:f>
              <c:strCache>
                <c:ptCount val="1"/>
                <c:pt idx="0">
                  <c:v>Curriculum Income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Data'!$A$7:$A$21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'Table Data'!$K$7:$K$21</c:f>
              <c:numCache>
                <c:formatCode>"$"#,##0</c:formatCode>
                <c:ptCount val="15"/>
                <c:pt idx="0">
                  <c:v>6060.71</c:v>
                </c:pt>
                <c:pt idx="1">
                  <c:v>9804.48</c:v>
                </c:pt>
                <c:pt idx="2">
                  <c:v>14891.6</c:v>
                </c:pt>
                <c:pt idx="3">
                  <c:v>2288.31</c:v>
                </c:pt>
                <c:pt idx="4">
                  <c:v>4694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45155</c:v>
                </c:pt>
                <c:pt idx="10">
                  <c:v>90513.84</c:v>
                </c:pt>
                <c:pt idx="11">
                  <c:v>123244</c:v>
                </c:pt>
                <c:pt idx="12">
                  <c:v>86152</c:v>
                </c:pt>
                <c:pt idx="13">
                  <c:v>113682.98000000001</c:v>
                </c:pt>
                <c:pt idx="14">
                  <c:v>103669.5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3D-41BF-BABF-33C52A0C4C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854168"/>
        <c:axId val="230854560"/>
        <c:axId val="0"/>
      </c:bar3DChart>
      <c:catAx>
        <c:axId val="230854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854560"/>
        <c:crosses val="autoZero"/>
        <c:auto val="1"/>
        <c:lblAlgn val="ctr"/>
        <c:lblOffset val="100"/>
        <c:noMultiLvlLbl val="0"/>
      </c:catAx>
      <c:valAx>
        <c:axId val="230854560"/>
        <c:scaling>
          <c:orientation val="minMax"/>
          <c:min val="0"/>
        </c:scaling>
        <c:delete val="0"/>
        <c:axPos val="l"/>
        <c:majorGridlines/>
        <c:numFmt formatCode="&quot;$&quot;#,##0" sourceLinked="1"/>
        <c:majorTickMark val="out"/>
        <c:minorTickMark val="none"/>
        <c:tickLblPos val="nextTo"/>
        <c:crossAx val="230854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Curriculum</a:t>
            </a:r>
            <a:r>
              <a:rPr lang="en-US" baseline="0"/>
              <a:t> Income Breakout</a:t>
            </a:r>
            <a:endParaRPr lang="en-US"/>
          </a:p>
        </c:rich>
      </c:tx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012708835439699"/>
          <c:y val="0.13714865005069901"/>
          <c:w val="0.83635922649570105"/>
          <c:h val="0.576642873521431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'Table Data'!$G$5</c:f>
              <c:strCache>
                <c:ptCount val="1"/>
                <c:pt idx="0">
                  <c:v>Pearson (Text Books)</c:v>
                </c:pt>
              </c:strCache>
            </c:strRef>
          </c:tx>
          <c:invertIfNegative val="0"/>
          <c:cat>
            <c:numRef>
              <c:f>'Table Data'!$A$16:$A$21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'Table Data'!$G$16:$G$21</c:f>
              <c:numCache>
                <c:formatCode>"$"#,##0</c:formatCode>
                <c:ptCount val="6"/>
                <c:pt idx="0">
                  <c:v>20440</c:v>
                </c:pt>
                <c:pt idx="1">
                  <c:v>64647.34</c:v>
                </c:pt>
                <c:pt idx="2">
                  <c:v>77444</c:v>
                </c:pt>
                <c:pt idx="3">
                  <c:v>46158</c:v>
                </c:pt>
                <c:pt idx="4">
                  <c:v>66319.63</c:v>
                </c:pt>
                <c:pt idx="5">
                  <c:v>60568.46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E0-47F4-8846-5469D8B33C96}"/>
            </c:ext>
          </c:extLst>
        </c:ser>
        <c:ser>
          <c:idx val="1"/>
          <c:order val="1"/>
          <c:tx>
            <c:strRef>
              <c:f>'Table Data'!$H$5</c:f>
              <c:strCache>
                <c:ptCount val="1"/>
                <c:pt idx="0">
                  <c:v>Student Workbooks</c:v>
                </c:pt>
              </c:strCache>
            </c:strRef>
          </c:tx>
          <c:invertIfNegative val="0"/>
          <c:cat>
            <c:numRef>
              <c:f>'Table Data'!$A$16:$A$21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'Table Data'!$H$16:$H$21</c:f>
              <c:numCache>
                <c:formatCode>"$"#,##0</c:formatCode>
                <c:ptCount val="6"/>
                <c:pt idx="0">
                  <c:v>8325</c:v>
                </c:pt>
                <c:pt idx="1">
                  <c:v>6075.97</c:v>
                </c:pt>
                <c:pt idx="2">
                  <c:v>12945</c:v>
                </c:pt>
                <c:pt idx="3">
                  <c:v>4864</c:v>
                </c:pt>
                <c:pt idx="4">
                  <c:v>7547.35</c:v>
                </c:pt>
                <c:pt idx="5">
                  <c:v>5715.69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E0-47F4-8846-5469D8B33C96}"/>
            </c:ext>
          </c:extLst>
        </c:ser>
        <c:ser>
          <c:idx val="2"/>
          <c:order val="2"/>
          <c:tx>
            <c:strRef>
              <c:f>'Table Data'!$I$5</c:f>
              <c:strCache>
                <c:ptCount val="1"/>
                <c:pt idx="0">
                  <c:v>PTEX Exam</c:v>
                </c:pt>
              </c:strCache>
            </c:strRef>
          </c:tx>
          <c:invertIfNegative val="0"/>
          <c:cat>
            <c:numRef>
              <c:f>'Table Data'!$A$16:$A$21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'Table Data'!$I$16:$I$21</c:f>
              <c:numCache>
                <c:formatCode>"$"#,##0</c:formatCode>
                <c:ptCount val="6"/>
                <c:pt idx="0">
                  <c:v>14650</c:v>
                </c:pt>
                <c:pt idx="1">
                  <c:v>9270</c:v>
                </c:pt>
                <c:pt idx="2">
                  <c:v>19158</c:v>
                </c:pt>
                <c:pt idx="3">
                  <c:v>25750</c:v>
                </c:pt>
                <c:pt idx="4">
                  <c:v>34237</c:v>
                </c:pt>
                <c:pt idx="5">
                  <c:v>32158.5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E0-47F4-8846-5469D8B33C96}"/>
            </c:ext>
          </c:extLst>
        </c:ser>
        <c:ser>
          <c:idx val="3"/>
          <c:order val="3"/>
          <c:tx>
            <c:strRef>
              <c:f>'Table Data'!$J$5</c:f>
              <c:strCache>
                <c:ptCount val="1"/>
                <c:pt idx="0">
                  <c:v>WBT Orders</c:v>
                </c:pt>
              </c:strCache>
            </c:strRef>
          </c:tx>
          <c:invertIfNegative val="0"/>
          <c:cat>
            <c:numRef>
              <c:f>'Table Data'!$A$16:$A$21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'Table Data'!$J$16:$J$21</c:f>
              <c:numCache>
                <c:formatCode>"$"#,##0</c:formatCode>
                <c:ptCount val="6"/>
                <c:pt idx="0">
                  <c:v>1740</c:v>
                </c:pt>
                <c:pt idx="1">
                  <c:v>10520.53</c:v>
                </c:pt>
                <c:pt idx="2">
                  <c:v>13697</c:v>
                </c:pt>
                <c:pt idx="3">
                  <c:v>9380</c:v>
                </c:pt>
                <c:pt idx="4">
                  <c:v>5579</c:v>
                </c:pt>
                <c:pt idx="5">
                  <c:v>5226.8500000000004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E0-47F4-8846-5469D8B33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858872"/>
        <c:axId val="230859264"/>
        <c:axId val="0"/>
      </c:bar3DChart>
      <c:catAx>
        <c:axId val="230858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859264"/>
        <c:crosses val="autoZero"/>
        <c:auto val="1"/>
        <c:lblAlgn val="ctr"/>
        <c:lblOffset val="100"/>
        <c:noMultiLvlLbl val="0"/>
      </c:catAx>
      <c:valAx>
        <c:axId val="230859264"/>
        <c:scaling>
          <c:orientation val="minMax"/>
          <c:max val="80000"/>
          <c:min val="0"/>
        </c:scaling>
        <c:delete val="0"/>
        <c:axPos val="l"/>
        <c:majorGridlines/>
        <c:numFmt formatCode="&quot;$&quot;#,##0" sourceLinked="1"/>
        <c:majorTickMark val="out"/>
        <c:minorTickMark val="none"/>
        <c:tickLblPos val="nextTo"/>
        <c:crossAx val="23085887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'Table Data'!$X$5</c:f>
              <c:strCache>
                <c:ptCount val="1"/>
                <c:pt idx="0">
                  <c:v>ISC Profit/Loss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0"/>
                  <c:y val="1.9930849592258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208-41F3-8673-1D00F73B8E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Data'!$A$13:$A$21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'Table Data'!$X$13:$X$21</c:f>
              <c:numCache>
                <c:formatCode>"$"#,##0</c:formatCode>
                <c:ptCount val="8"/>
                <c:pt idx="0">
                  <c:v>17783.442307692305</c:v>
                </c:pt>
                <c:pt idx="1">
                  <c:v>-1696.5228758169978</c:v>
                </c:pt>
                <c:pt idx="2">
                  <c:v>27343.249459459461</c:v>
                </c:pt>
                <c:pt idx="3">
                  <c:v>28460</c:v>
                </c:pt>
                <c:pt idx="4">
                  <c:v>22417</c:v>
                </c:pt>
                <c:pt idx="5">
                  <c:v>49549</c:v>
                </c:pt>
                <c:pt idx="6">
                  <c:v>48226.53</c:v>
                </c:pt>
                <c:pt idx="7">
                  <c:v>16666.349999999999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08-41F3-8673-1D00F73B8E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476072"/>
        <c:axId val="230476464"/>
        <c:axId val="0"/>
      </c:bar3DChart>
      <c:catAx>
        <c:axId val="230476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476464"/>
        <c:crosses val="autoZero"/>
        <c:auto val="1"/>
        <c:lblAlgn val="ctr"/>
        <c:lblOffset val="100"/>
        <c:noMultiLvlLbl val="0"/>
      </c:catAx>
      <c:valAx>
        <c:axId val="230476464"/>
        <c:scaling>
          <c:orientation val="minMax"/>
          <c:max val="50000"/>
        </c:scaling>
        <c:delete val="0"/>
        <c:axPos val="l"/>
        <c:majorGridlines/>
        <c:numFmt formatCode="&quot;$&quot;#,##0" sourceLinked="0"/>
        <c:majorTickMark val="out"/>
        <c:minorTickMark val="none"/>
        <c:tickLblPos val="nextTo"/>
        <c:crossAx val="230476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'Table Data'!$AY$5</c:f>
              <c:strCache>
                <c:ptCount val="1"/>
                <c:pt idx="0">
                  <c:v>NTSC - Profit/Loss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Data'!$A$16:$A$21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'Table Data'!$AY$16:$AY$21</c:f>
              <c:numCache>
                <c:formatCode>"$"#,##0</c:formatCode>
                <c:ptCount val="6"/>
                <c:pt idx="0">
                  <c:v>-2900</c:v>
                </c:pt>
                <c:pt idx="1">
                  <c:v>-2500</c:v>
                </c:pt>
                <c:pt idx="2">
                  <c:v>-23000</c:v>
                </c:pt>
                <c:pt idx="3">
                  <c:v>-3854</c:v>
                </c:pt>
                <c:pt idx="4">
                  <c:v>7415</c:v>
                </c:pt>
                <c:pt idx="5">
                  <c:v>3925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EB-4491-88DB-2D136C1928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1140336"/>
        <c:axId val="231140728"/>
        <c:axId val="0"/>
      </c:bar3DChart>
      <c:catAx>
        <c:axId val="231140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b="1"/>
            </a:pPr>
            <a:endParaRPr lang="en-US"/>
          </a:p>
        </c:txPr>
        <c:crossAx val="231140728"/>
        <c:crosses val="autoZero"/>
        <c:auto val="1"/>
        <c:lblAlgn val="ctr"/>
        <c:lblOffset val="100"/>
        <c:noMultiLvlLbl val="0"/>
      </c:catAx>
      <c:valAx>
        <c:axId val="231140728"/>
        <c:scaling>
          <c:orientation val="minMax"/>
          <c:max val="10000"/>
          <c:min val="-25000"/>
        </c:scaling>
        <c:delete val="0"/>
        <c:axPos val="l"/>
        <c:majorGridlines/>
        <c:numFmt formatCode="&quot;$&quot;#,##0" sourceLinked="0"/>
        <c:majorTickMark val="out"/>
        <c:minorTickMark val="none"/>
        <c:tickLblPos val="nextTo"/>
        <c:crossAx val="2311403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NAPTA Actual Over-Under Spending from Budgeted Allowance</a:t>
            </a:r>
          </a:p>
        </c:rich>
      </c:tx>
      <c:layout>
        <c:manualLayout>
          <c:xMode val="edge"/>
          <c:yMode val="edge"/>
          <c:x val="0.23854536370142732"/>
          <c:y val="1.87463386057410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782342975788312"/>
          <c:y val="8.414007847712858E-2"/>
          <c:w val="0.8521765702421169"/>
          <c:h val="0.8405408837902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'Historical Over-Under Spend'!$S$32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'Historical Over-Under Spend'!$C$7:$C$17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</c:numCache>
            </c:numRef>
          </c:cat>
          <c:val>
            <c:numRef>
              <c:f>'Historical Over-Under Spend'!$G$7:$G$17</c:f>
              <c:numCache>
                <c:formatCode>_("$"* #,##0.00_);_("$"* \(#,##0.00\);_("$"* "-"??_);_(@_)</c:formatCode>
                <c:ptCount val="11"/>
                <c:pt idx="0">
                  <c:v>62929</c:v>
                </c:pt>
                <c:pt idx="1">
                  <c:v>5969</c:v>
                </c:pt>
                <c:pt idx="2">
                  <c:v>27312</c:v>
                </c:pt>
                <c:pt idx="3">
                  <c:v>24094</c:v>
                </c:pt>
                <c:pt idx="4">
                  <c:v>44281</c:v>
                </c:pt>
                <c:pt idx="5">
                  <c:v>-25101</c:v>
                </c:pt>
                <c:pt idx="6">
                  <c:v>154099</c:v>
                </c:pt>
                <c:pt idx="7">
                  <c:v>12851</c:v>
                </c:pt>
                <c:pt idx="8">
                  <c:v>8978.9899999999907</c:v>
                </c:pt>
                <c:pt idx="9">
                  <c:v>50190.369999999995</c:v>
                </c:pt>
                <c:pt idx="10">
                  <c:v>-27416.580000000016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34-478C-818D-3A6254634A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0474784"/>
        <c:axId val="700475112"/>
      </c:barChart>
      <c:catAx>
        <c:axId val="70047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0475112"/>
        <c:crosses val="autoZero"/>
        <c:auto val="1"/>
        <c:lblAlgn val="ctr"/>
        <c:lblOffset val="100"/>
        <c:noMultiLvlLbl val="0"/>
      </c:catAx>
      <c:valAx>
        <c:axId val="70047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04747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'Table Data'!$C$5</c:f>
              <c:strCache>
                <c:ptCount val="1"/>
                <c:pt idx="0">
                  <c:v>End of Year Balance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Data'!$A$8:$A$21</c:f>
              <c:numCache>
                <c:formatCode>General</c:formatCod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</c:numCache>
            </c:numRef>
          </c:cat>
          <c:val>
            <c:numRef>
              <c:f>'Table Data'!$C$8:$C$21</c:f>
              <c:numCache>
                <c:formatCode>"$"#,##0.00</c:formatCode>
                <c:ptCount val="14"/>
                <c:pt idx="0">
                  <c:v>47962.03</c:v>
                </c:pt>
                <c:pt idx="1">
                  <c:v>76517</c:v>
                </c:pt>
                <c:pt idx="2">
                  <c:v>44038.09</c:v>
                </c:pt>
                <c:pt idx="3">
                  <c:v>77737</c:v>
                </c:pt>
                <c:pt idx="4">
                  <c:v>94000</c:v>
                </c:pt>
                <c:pt idx="5">
                  <c:v>121500</c:v>
                </c:pt>
                <c:pt idx="6">
                  <c:v>155000</c:v>
                </c:pt>
                <c:pt idx="7">
                  <c:v>197781</c:v>
                </c:pt>
                <c:pt idx="8">
                  <c:v>178780</c:v>
                </c:pt>
                <c:pt idx="9">
                  <c:v>333641</c:v>
                </c:pt>
                <c:pt idx="10">
                  <c:v>364995</c:v>
                </c:pt>
                <c:pt idx="11">
                  <c:v>378774</c:v>
                </c:pt>
                <c:pt idx="12">
                  <c:v>418784.37</c:v>
                </c:pt>
                <c:pt idx="13">
                  <c:v>407133.79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B1-48CF-9040-BCFF3DA24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857696"/>
        <c:axId val="230858088"/>
        <c:axId val="0"/>
      </c:bar3DChart>
      <c:catAx>
        <c:axId val="230857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858088"/>
        <c:crosses val="autoZero"/>
        <c:auto val="1"/>
        <c:lblAlgn val="ctr"/>
        <c:lblOffset val="100"/>
        <c:noMultiLvlLbl val="0"/>
      </c:catAx>
      <c:valAx>
        <c:axId val="230858088"/>
        <c:scaling>
          <c:orientation val="minMax"/>
          <c:max val="500000"/>
          <c:min val="0"/>
        </c:scaling>
        <c:delete val="0"/>
        <c:axPos val="l"/>
        <c:majorGridlines/>
        <c:numFmt formatCode="&quot;$&quot;#,##0" sourceLinked="0"/>
        <c:majorTickMark val="out"/>
        <c:minorTickMark val="none"/>
        <c:tickLblPos val="nextTo"/>
        <c:crossAx val="230857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620395B-FAD7-4D53-8E72-75F49DA0B207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99741112-60E5-4753-BB89-CC2DB21647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798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DD4D23-C98A-435E-AE88-9061F8349B0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452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955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6086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861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4066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444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1986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058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4F618-B2E1-4304-AFA5-09741F13220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13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058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549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960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588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05000"/>
            <a:ext cx="9144000" cy="457200"/>
          </a:xfrm>
          <a:prstGeom prst="rect">
            <a:avLst/>
          </a:prstGeom>
          <a:solidFill>
            <a:srgbClr val="008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pp head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309091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609600" y="31242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Instructor Skills Conference VII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609600" y="3925669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New Orleans 2016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57200" y="1371600"/>
            <a:ext cx="8229600" cy="76200"/>
          </a:xfrm>
          <a:prstGeom prst="rect">
            <a:avLst/>
          </a:prstGeom>
          <a:solidFill>
            <a:srgbClr val="008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1CD5F-9A54-4A14-944A-E9FD10E972D3}" type="datetimeFigureOut">
              <a:rPr lang="en-US" smtClean="0"/>
              <a:pPr/>
              <a:t>2/21/2020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0EF24-13A3-4AD4-956D-CA26CC77D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51313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23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635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93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825" y="1332225"/>
            <a:ext cx="4190261" cy="393450"/>
          </a:xfrm>
        </p:spPr>
        <p:txBody>
          <a:bodyPr anchor="b" anchorCtr="0"/>
          <a:lstStyle>
            <a:lvl1pPr>
              <a:lnSpc>
                <a:spcPts val="2100"/>
              </a:lnSpc>
              <a:defRPr sz="195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82791" y="2000250"/>
            <a:ext cx="4193294" cy="3113088"/>
          </a:xfrm>
        </p:spPr>
        <p:txBody>
          <a:bodyPr/>
          <a:lstStyle>
            <a:lvl1pPr marL="321469" indent="-321469">
              <a:lnSpc>
                <a:spcPts val="1575"/>
              </a:lnSpc>
              <a:spcAft>
                <a:spcPts val="450"/>
              </a:spcAft>
              <a:tabLst>
                <a:tab pos="307181" algn="l"/>
              </a:tabLst>
              <a:defRPr sz="1350">
                <a:solidFill>
                  <a:schemeClr val="bg2"/>
                </a:solidFill>
              </a:defRPr>
            </a:lvl1pPr>
            <a:lvl2pPr>
              <a:lnSpc>
                <a:spcPts val="1350"/>
              </a:lnSpc>
              <a:spcAft>
                <a:spcPts val="0"/>
              </a:spcAft>
              <a:defRPr sz="12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00	Click to edit Master text styles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3876674" cy="6858000"/>
          </a:xfrm>
          <a:solidFill>
            <a:srgbClr val="BBBBBB"/>
          </a:solidFill>
        </p:spPr>
        <p:txBody>
          <a:bodyPr vert="horz" lIns="0" tIns="2592000" rIns="0" bIns="0" rtlCol="0">
            <a:noAutofit/>
          </a:bodyPr>
          <a:lstStyle>
            <a:lvl1pPr marL="0" marR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825" dirty="0"/>
            </a:lvl1pPr>
          </a:lstStyle>
          <a:p>
            <a:pPr marL="0" marR="0" lvl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/>
              <a:t>Insert photographic image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20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448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718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098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506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143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802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874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409958"/>
            <a:ext cx="860409" cy="8105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65" y="1680064"/>
            <a:ext cx="3683000" cy="2244236"/>
          </a:xfrm>
        </p:spPr>
        <p:txBody>
          <a:bodyPr anchor="t" anchorCtr="0"/>
          <a:lstStyle>
            <a:lvl1pPr algn="l">
              <a:lnSpc>
                <a:spcPts val="3150"/>
              </a:lnSpc>
              <a:defRPr sz="2850" spc="15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765" y="4057650"/>
            <a:ext cx="3397250" cy="1466850"/>
          </a:xfrm>
        </p:spPr>
        <p:txBody>
          <a:bodyPr/>
          <a:lstStyle>
            <a:lvl1pPr marL="0" indent="0" algn="l">
              <a:lnSpc>
                <a:spcPts val="1800"/>
              </a:lnSpc>
              <a:spcAft>
                <a:spcPts val="0"/>
              </a:spcAft>
              <a:buNone/>
              <a:defRPr sz="1350" b="0" i="0">
                <a:solidFill>
                  <a:srgbClr val="FFFFFF"/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72765" y="6265863"/>
            <a:ext cx="3962400" cy="285750"/>
          </a:xfrm>
        </p:spPr>
        <p:txBody>
          <a:bodyPr/>
          <a:lstStyle>
            <a:lvl1pPr>
              <a:lnSpc>
                <a:spcPts val="1650"/>
              </a:lnSpc>
              <a:spcAft>
                <a:spcPts val="0"/>
              </a:spcAft>
              <a:defRPr sz="1350" b="0" i="0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4581524" y="0"/>
            <a:ext cx="4562475" cy="6858000"/>
          </a:xfrm>
          <a:solidFill>
            <a:srgbClr val="BBBBBB"/>
          </a:solidFill>
        </p:spPr>
        <p:txBody>
          <a:bodyPr tIns="2592000"/>
          <a:lstStyle>
            <a:lvl1pPr algn="ctr">
              <a:defRPr sz="825"/>
            </a:lvl1pPr>
          </a:lstStyle>
          <a:p>
            <a:r>
              <a:rPr lang="en-GB"/>
              <a:t>Insert photographic image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506859" y="6520020"/>
            <a:ext cx="0" cy="8640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247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65" y="1681202"/>
            <a:ext cx="3733800" cy="2063261"/>
          </a:xfrm>
        </p:spPr>
        <p:txBody>
          <a:bodyPr anchor="t" anchorCtr="0"/>
          <a:lstStyle>
            <a:lvl1pPr algn="l">
              <a:lnSpc>
                <a:spcPts val="3150"/>
              </a:lnSpc>
              <a:defRPr sz="2850" spc="15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1491" y="4057202"/>
            <a:ext cx="3444109" cy="1130791"/>
          </a:xfrm>
        </p:spPr>
        <p:txBody>
          <a:bodyPr/>
          <a:lstStyle>
            <a:lvl1pPr marL="0" indent="0" algn="l">
              <a:lnSpc>
                <a:spcPts val="1800"/>
              </a:lnSpc>
              <a:spcAft>
                <a:spcPts val="0"/>
              </a:spcAft>
              <a:buNone/>
              <a:defRPr sz="1350" b="0" i="0">
                <a:solidFill>
                  <a:schemeClr val="bg2"/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69613" y="6265863"/>
            <a:ext cx="3965553" cy="285750"/>
          </a:xfrm>
        </p:spPr>
        <p:txBody>
          <a:bodyPr/>
          <a:lstStyle>
            <a:lvl1pPr>
              <a:lnSpc>
                <a:spcPts val="1650"/>
              </a:lnSpc>
              <a:spcAft>
                <a:spcPts val="0"/>
              </a:spcAft>
              <a:defRPr sz="1350" b="0" i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4581524" y="0"/>
            <a:ext cx="4562475" cy="6858000"/>
          </a:xfrm>
          <a:solidFill>
            <a:srgbClr val="BBBBBB"/>
          </a:solidFill>
        </p:spPr>
        <p:txBody>
          <a:bodyPr vert="horz" lIns="0" tIns="2592000" rIns="0" bIns="0" rtlCol="0">
            <a:noAutofit/>
          </a:bodyPr>
          <a:lstStyle>
            <a:lvl1pPr marL="0" marR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825" dirty="0"/>
            </a:lvl1pPr>
          </a:lstStyle>
          <a:p>
            <a:pPr marL="0" marR="0" lvl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/>
              <a:t>Insert photographic image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409107"/>
            <a:ext cx="861300" cy="813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06859" y="6520020"/>
            <a:ext cx="0" cy="8640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05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3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409958"/>
            <a:ext cx="860409" cy="8105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65" y="1681200"/>
            <a:ext cx="3733800" cy="1977536"/>
          </a:xfrm>
        </p:spPr>
        <p:txBody>
          <a:bodyPr anchor="t" anchorCtr="0"/>
          <a:lstStyle>
            <a:lvl1pPr algn="l">
              <a:lnSpc>
                <a:spcPts val="3150"/>
              </a:lnSpc>
              <a:defRPr sz="2850" spc="15" baseline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1491" y="4057202"/>
            <a:ext cx="3444109" cy="1130791"/>
          </a:xfrm>
        </p:spPr>
        <p:txBody>
          <a:bodyPr/>
          <a:lstStyle>
            <a:lvl1pPr marL="0" indent="0" algn="l">
              <a:lnSpc>
                <a:spcPts val="1800"/>
              </a:lnSpc>
              <a:spcAft>
                <a:spcPts val="0"/>
              </a:spcAft>
              <a:buNone/>
              <a:defRPr sz="1350" b="0" i="0">
                <a:solidFill>
                  <a:schemeClr val="bg1"/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69613" y="6265863"/>
            <a:ext cx="3965553" cy="285750"/>
          </a:xfrm>
        </p:spPr>
        <p:txBody>
          <a:bodyPr/>
          <a:lstStyle>
            <a:lvl1pPr>
              <a:lnSpc>
                <a:spcPts val="1650"/>
              </a:lnSpc>
              <a:spcAft>
                <a:spcPts val="0"/>
              </a:spcAft>
              <a:defRPr sz="135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4581526" y="0"/>
            <a:ext cx="4562474" cy="6858000"/>
          </a:xfrm>
          <a:solidFill>
            <a:srgbClr val="BBBBBB"/>
          </a:solidFill>
        </p:spPr>
        <p:txBody>
          <a:bodyPr vert="horz" lIns="0" tIns="2592000" rIns="0" bIns="0" rtlCol="0">
            <a:noAutofit/>
          </a:bodyPr>
          <a:lstStyle>
            <a:lvl1pPr marL="0" marR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825" dirty="0"/>
            </a:lvl1pPr>
          </a:lstStyle>
          <a:p>
            <a:pPr marL="0" marR="0" lvl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/>
              <a:t>Insert photographic image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506859" y="6520020"/>
            <a:ext cx="0" cy="8640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052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825" y="1332225"/>
            <a:ext cx="4190261" cy="393450"/>
          </a:xfrm>
        </p:spPr>
        <p:txBody>
          <a:bodyPr anchor="b" anchorCtr="0"/>
          <a:lstStyle>
            <a:lvl1pPr>
              <a:lnSpc>
                <a:spcPts val="2100"/>
              </a:lnSpc>
              <a:defRPr sz="195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82791" y="2000250"/>
            <a:ext cx="4193294" cy="3113088"/>
          </a:xfrm>
        </p:spPr>
        <p:txBody>
          <a:bodyPr/>
          <a:lstStyle>
            <a:lvl1pPr marL="321469" indent="-321469">
              <a:lnSpc>
                <a:spcPts val="1575"/>
              </a:lnSpc>
              <a:spcAft>
                <a:spcPts val="450"/>
              </a:spcAft>
              <a:tabLst>
                <a:tab pos="307181" algn="l"/>
              </a:tabLst>
              <a:defRPr sz="1350">
                <a:solidFill>
                  <a:schemeClr val="bg2"/>
                </a:solidFill>
              </a:defRPr>
            </a:lvl1pPr>
            <a:lvl2pPr>
              <a:lnSpc>
                <a:spcPts val="1350"/>
              </a:lnSpc>
              <a:spcAft>
                <a:spcPts val="0"/>
              </a:spcAft>
              <a:defRPr sz="12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00	Click to edit Master text styles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3876674" cy="6858000"/>
          </a:xfrm>
          <a:solidFill>
            <a:srgbClr val="BBBBBB"/>
          </a:solidFill>
        </p:spPr>
        <p:txBody>
          <a:bodyPr vert="horz" lIns="0" tIns="2592000" rIns="0" bIns="0" rtlCol="0">
            <a:noAutofit/>
          </a:bodyPr>
          <a:lstStyle>
            <a:lvl1pPr marL="0" marR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825" dirty="0"/>
            </a:lvl1pPr>
          </a:lstStyle>
          <a:p>
            <a:pPr marL="0" marR="0" lvl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/>
              <a:t>Insert photographic image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944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Option 1"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2619600" y="784570"/>
            <a:ext cx="3906900" cy="5422209"/>
          </a:xfrm>
          <a:custGeom>
            <a:avLst/>
            <a:gdLst>
              <a:gd name="T0" fmla="*/ 1414 w 1453"/>
              <a:gd name="T1" fmla="*/ 926 h 1512"/>
              <a:gd name="T2" fmla="*/ 1429 w 1453"/>
              <a:gd name="T3" fmla="*/ 558 h 1512"/>
              <a:gd name="T4" fmla="*/ 1394 w 1453"/>
              <a:gd name="T5" fmla="*/ 444 h 1512"/>
              <a:gd name="T6" fmla="*/ 874 w 1453"/>
              <a:gd name="T7" fmla="*/ 42 h 1512"/>
              <a:gd name="T8" fmla="*/ 305 w 1453"/>
              <a:gd name="T9" fmla="*/ 138 h 1512"/>
              <a:gd name="T10" fmla="*/ 71 w 1453"/>
              <a:gd name="T11" fmla="*/ 383 h 1512"/>
              <a:gd name="T12" fmla="*/ 18 w 1453"/>
              <a:gd name="T13" fmla="*/ 775 h 1512"/>
              <a:gd name="T14" fmla="*/ 86 w 1453"/>
              <a:gd name="T15" fmla="*/ 1025 h 1512"/>
              <a:gd name="T16" fmla="*/ 86 w 1453"/>
              <a:gd name="T17" fmla="*/ 1026 h 1512"/>
              <a:gd name="T18" fmla="*/ 426 w 1453"/>
              <a:gd name="T19" fmla="*/ 1412 h 1512"/>
              <a:gd name="T20" fmla="*/ 978 w 1453"/>
              <a:gd name="T21" fmla="*/ 1433 h 1512"/>
              <a:gd name="T22" fmla="*/ 1414 w 1453"/>
              <a:gd name="T23" fmla="*/ 926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53" h="1512">
                <a:moveTo>
                  <a:pt x="1414" y="926"/>
                </a:moveTo>
                <a:cubicBezTo>
                  <a:pt x="1447" y="801"/>
                  <a:pt x="1453" y="674"/>
                  <a:pt x="1429" y="558"/>
                </a:cubicBezTo>
                <a:cubicBezTo>
                  <a:pt x="1421" y="519"/>
                  <a:pt x="1409" y="480"/>
                  <a:pt x="1394" y="444"/>
                </a:cubicBezTo>
                <a:cubicBezTo>
                  <a:pt x="1309" y="243"/>
                  <a:pt x="1115" y="93"/>
                  <a:pt x="874" y="42"/>
                </a:cubicBezTo>
                <a:cubicBezTo>
                  <a:pt x="675" y="0"/>
                  <a:pt x="472" y="34"/>
                  <a:pt x="305" y="138"/>
                </a:cubicBezTo>
                <a:cubicBezTo>
                  <a:pt x="199" y="204"/>
                  <a:pt x="118" y="289"/>
                  <a:pt x="71" y="383"/>
                </a:cubicBezTo>
                <a:cubicBezTo>
                  <a:pt x="18" y="489"/>
                  <a:pt x="0" y="624"/>
                  <a:pt x="18" y="775"/>
                </a:cubicBezTo>
                <a:cubicBezTo>
                  <a:pt x="30" y="861"/>
                  <a:pt x="52" y="946"/>
                  <a:pt x="86" y="1025"/>
                </a:cubicBezTo>
                <a:cubicBezTo>
                  <a:pt x="86" y="1026"/>
                  <a:pt x="86" y="1026"/>
                  <a:pt x="86" y="1026"/>
                </a:cubicBezTo>
                <a:cubicBezTo>
                  <a:pt x="159" y="1199"/>
                  <a:pt x="277" y="1333"/>
                  <a:pt x="426" y="1412"/>
                </a:cubicBezTo>
                <a:cubicBezTo>
                  <a:pt x="601" y="1505"/>
                  <a:pt x="797" y="1512"/>
                  <a:pt x="978" y="1433"/>
                </a:cubicBezTo>
                <a:cubicBezTo>
                  <a:pt x="1190" y="1342"/>
                  <a:pt x="1353" y="1152"/>
                  <a:pt x="1414" y="926"/>
                </a:cubicBezTo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3437" y="2973675"/>
            <a:ext cx="3623480" cy="1044000"/>
          </a:xfrm>
        </p:spPr>
        <p:txBody>
          <a:bodyPr anchor="ctr" anchorCtr="0"/>
          <a:lstStyle>
            <a:lvl1pPr algn="ctr">
              <a:lnSpc>
                <a:spcPts val="2700"/>
              </a:lnSpc>
              <a:defRPr sz="255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03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Option 2">
    <p:bg>
      <p:bgPr>
        <a:blipFill dpi="0" rotWithShape="1">
          <a:blip r:embed="rId2">
            <a:lum/>
          </a:blip>
          <a:srcRect/>
          <a:stretch>
            <a:fillRect l="-31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 userDrawn="1"/>
        </p:nvSpPr>
        <p:spPr bwMode="auto">
          <a:xfrm>
            <a:off x="2619600" y="784570"/>
            <a:ext cx="3906900" cy="5422209"/>
          </a:xfrm>
          <a:custGeom>
            <a:avLst/>
            <a:gdLst>
              <a:gd name="T0" fmla="*/ 1414 w 1453"/>
              <a:gd name="T1" fmla="*/ 926 h 1512"/>
              <a:gd name="T2" fmla="*/ 1429 w 1453"/>
              <a:gd name="T3" fmla="*/ 558 h 1512"/>
              <a:gd name="T4" fmla="*/ 1394 w 1453"/>
              <a:gd name="T5" fmla="*/ 444 h 1512"/>
              <a:gd name="T6" fmla="*/ 874 w 1453"/>
              <a:gd name="T7" fmla="*/ 42 h 1512"/>
              <a:gd name="T8" fmla="*/ 305 w 1453"/>
              <a:gd name="T9" fmla="*/ 138 h 1512"/>
              <a:gd name="T10" fmla="*/ 71 w 1453"/>
              <a:gd name="T11" fmla="*/ 383 h 1512"/>
              <a:gd name="T12" fmla="*/ 18 w 1453"/>
              <a:gd name="T13" fmla="*/ 775 h 1512"/>
              <a:gd name="T14" fmla="*/ 86 w 1453"/>
              <a:gd name="T15" fmla="*/ 1025 h 1512"/>
              <a:gd name="T16" fmla="*/ 86 w 1453"/>
              <a:gd name="T17" fmla="*/ 1026 h 1512"/>
              <a:gd name="T18" fmla="*/ 426 w 1453"/>
              <a:gd name="T19" fmla="*/ 1412 h 1512"/>
              <a:gd name="T20" fmla="*/ 978 w 1453"/>
              <a:gd name="T21" fmla="*/ 1433 h 1512"/>
              <a:gd name="T22" fmla="*/ 1414 w 1453"/>
              <a:gd name="T23" fmla="*/ 926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53" h="1512">
                <a:moveTo>
                  <a:pt x="1414" y="926"/>
                </a:moveTo>
                <a:cubicBezTo>
                  <a:pt x="1447" y="801"/>
                  <a:pt x="1453" y="674"/>
                  <a:pt x="1429" y="558"/>
                </a:cubicBezTo>
                <a:cubicBezTo>
                  <a:pt x="1421" y="519"/>
                  <a:pt x="1409" y="480"/>
                  <a:pt x="1394" y="444"/>
                </a:cubicBezTo>
                <a:cubicBezTo>
                  <a:pt x="1309" y="243"/>
                  <a:pt x="1115" y="93"/>
                  <a:pt x="874" y="42"/>
                </a:cubicBezTo>
                <a:cubicBezTo>
                  <a:pt x="675" y="0"/>
                  <a:pt x="472" y="34"/>
                  <a:pt x="305" y="138"/>
                </a:cubicBezTo>
                <a:cubicBezTo>
                  <a:pt x="199" y="204"/>
                  <a:pt x="118" y="289"/>
                  <a:pt x="71" y="383"/>
                </a:cubicBezTo>
                <a:cubicBezTo>
                  <a:pt x="18" y="489"/>
                  <a:pt x="0" y="624"/>
                  <a:pt x="18" y="775"/>
                </a:cubicBezTo>
                <a:cubicBezTo>
                  <a:pt x="30" y="861"/>
                  <a:pt x="52" y="946"/>
                  <a:pt x="86" y="1025"/>
                </a:cubicBezTo>
                <a:cubicBezTo>
                  <a:pt x="86" y="1026"/>
                  <a:pt x="86" y="1026"/>
                  <a:pt x="86" y="1026"/>
                </a:cubicBezTo>
                <a:cubicBezTo>
                  <a:pt x="159" y="1199"/>
                  <a:pt x="277" y="1333"/>
                  <a:pt x="426" y="1412"/>
                </a:cubicBezTo>
                <a:cubicBezTo>
                  <a:pt x="601" y="1505"/>
                  <a:pt x="797" y="1512"/>
                  <a:pt x="978" y="1433"/>
                </a:cubicBezTo>
                <a:cubicBezTo>
                  <a:pt x="1190" y="1342"/>
                  <a:pt x="1353" y="1152"/>
                  <a:pt x="1414" y="926"/>
                </a:cubicBezTo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753437" y="2973675"/>
            <a:ext cx="3623480" cy="1044000"/>
          </a:xfrm>
        </p:spPr>
        <p:txBody>
          <a:bodyPr anchor="ctr" anchorCtr="0"/>
          <a:lstStyle>
            <a:lvl1pPr algn="ctr">
              <a:lnSpc>
                <a:spcPts val="2700"/>
              </a:lnSpc>
              <a:defRPr sz="255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41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Option 3">
    <p:bg>
      <p:bgPr>
        <a:blipFill dpi="0" rotWithShape="1">
          <a:blip r:embed="rId2"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2618550" y="784496"/>
            <a:ext cx="3906900" cy="5422209"/>
          </a:xfrm>
          <a:custGeom>
            <a:avLst/>
            <a:gdLst>
              <a:gd name="T0" fmla="*/ 1414 w 1453"/>
              <a:gd name="T1" fmla="*/ 926 h 1512"/>
              <a:gd name="T2" fmla="*/ 1429 w 1453"/>
              <a:gd name="T3" fmla="*/ 558 h 1512"/>
              <a:gd name="T4" fmla="*/ 1394 w 1453"/>
              <a:gd name="T5" fmla="*/ 444 h 1512"/>
              <a:gd name="T6" fmla="*/ 874 w 1453"/>
              <a:gd name="T7" fmla="*/ 42 h 1512"/>
              <a:gd name="T8" fmla="*/ 305 w 1453"/>
              <a:gd name="T9" fmla="*/ 138 h 1512"/>
              <a:gd name="T10" fmla="*/ 71 w 1453"/>
              <a:gd name="T11" fmla="*/ 383 h 1512"/>
              <a:gd name="T12" fmla="*/ 18 w 1453"/>
              <a:gd name="T13" fmla="*/ 775 h 1512"/>
              <a:gd name="T14" fmla="*/ 86 w 1453"/>
              <a:gd name="T15" fmla="*/ 1025 h 1512"/>
              <a:gd name="T16" fmla="*/ 86 w 1453"/>
              <a:gd name="T17" fmla="*/ 1026 h 1512"/>
              <a:gd name="T18" fmla="*/ 426 w 1453"/>
              <a:gd name="T19" fmla="*/ 1412 h 1512"/>
              <a:gd name="T20" fmla="*/ 978 w 1453"/>
              <a:gd name="T21" fmla="*/ 1433 h 1512"/>
              <a:gd name="T22" fmla="*/ 1414 w 1453"/>
              <a:gd name="T23" fmla="*/ 926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53" h="1512">
                <a:moveTo>
                  <a:pt x="1414" y="926"/>
                </a:moveTo>
                <a:cubicBezTo>
                  <a:pt x="1447" y="801"/>
                  <a:pt x="1453" y="674"/>
                  <a:pt x="1429" y="558"/>
                </a:cubicBezTo>
                <a:cubicBezTo>
                  <a:pt x="1421" y="519"/>
                  <a:pt x="1409" y="480"/>
                  <a:pt x="1394" y="444"/>
                </a:cubicBezTo>
                <a:cubicBezTo>
                  <a:pt x="1309" y="243"/>
                  <a:pt x="1115" y="93"/>
                  <a:pt x="874" y="42"/>
                </a:cubicBezTo>
                <a:cubicBezTo>
                  <a:pt x="675" y="0"/>
                  <a:pt x="472" y="34"/>
                  <a:pt x="305" y="138"/>
                </a:cubicBezTo>
                <a:cubicBezTo>
                  <a:pt x="199" y="204"/>
                  <a:pt x="118" y="289"/>
                  <a:pt x="71" y="383"/>
                </a:cubicBezTo>
                <a:cubicBezTo>
                  <a:pt x="18" y="489"/>
                  <a:pt x="0" y="624"/>
                  <a:pt x="18" y="775"/>
                </a:cubicBezTo>
                <a:cubicBezTo>
                  <a:pt x="30" y="861"/>
                  <a:pt x="52" y="946"/>
                  <a:pt x="86" y="1025"/>
                </a:cubicBezTo>
                <a:cubicBezTo>
                  <a:pt x="86" y="1026"/>
                  <a:pt x="86" y="1026"/>
                  <a:pt x="86" y="1026"/>
                </a:cubicBezTo>
                <a:cubicBezTo>
                  <a:pt x="159" y="1199"/>
                  <a:pt x="277" y="1333"/>
                  <a:pt x="426" y="1412"/>
                </a:cubicBezTo>
                <a:cubicBezTo>
                  <a:pt x="601" y="1505"/>
                  <a:pt x="797" y="1512"/>
                  <a:pt x="978" y="1433"/>
                </a:cubicBezTo>
                <a:cubicBezTo>
                  <a:pt x="1190" y="1342"/>
                  <a:pt x="1353" y="1152"/>
                  <a:pt x="1414" y="926"/>
                </a:cubicBezTo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753437" y="2973675"/>
            <a:ext cx="3623480" cy="1044000"/>
          </a:xfrm>
        </p:spPr>
        <p:txBody>
          <a:bodyPr anchor="ctr" anchorCtr="0"/>
          <a:lstStyle>
            <a:lvl1pPr algn="ctr">
              <a:lnSpc>
                <a:spcPts val="2700"/>
              </a:lnSpc>
              <a:defRPr sz="255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8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Option 4">
    <p:bg>
      <p:bgPr>
        <a:blipFill dpi="0" rotWithShape="1">
          <a:blip r:embed="rId2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 userDrawn="1"/>
        </p:nvSpPr>
        <p:spPr bwMode="auto">
          <a:xfrm>
            <a:off x="2619600" y="784570"/>
            <a:ext cx="3906900" cy="5422209"/>
          </a:xfrm>
          <a:custGeom>
            <a:avLst/>
            <a:gdLst>
              <a:gd name="T0" fmla="*/ 1414 w 1453"/>
              <a:gd name="T1" fmla="*/ 926 h 1512"/>
              <a:gd name="T2" fmla="*/ 1429 w 1453"/>
              <a:gd name="T3" fmla="*/ 558 h 1512"/>
              <a:gd name="T4" fmla="*/ 1394 w 1453"/>
              <a:gd name="T5" fmla="*/ 444 h 1512"/>
              <a:gd name="T6" fmla="*/ 874 w 1453"/>
              <a:gd name="T7" fmla="*/ 42 h 1512"/>
              <a:gd name="T8" fmla="*/ 305 w 1453"/>
              <a:gd name="T9" fmla="*/ 138 h 1512"/>
              <a:gd name="T10" fmla="*/ 71 w 1453"/>
              <a:gd name="T11" fmla="*/ 383 h 1512"/>
              <a:gd name="T12" fmla="*/ 18 w 1453"/>
              <a:gd name="T13" fmla="*/ 775 h 1512"/>
              <a:gd name="T14" fmla="*/ 86 w 1453"/>
              <a:gd name="T15" fmla="*/ 1025 h 1512"/>
              <a:gd name="T16" fmla="*/ 86 w 1453"/>
              <a:gd name="T17" fmla="*/ 1026 h 1512"/>
              <a:gd name="T18" fmla="*/ 426 w 1453"/>
              <a:gd name="T19" fmla="*/ 1412 h 1512"/>
              <a:gd name="T20" fmla="*/ 978 w 1453"/>
              <a:gd name="T21" fmla="*/ 1433 h 1512"/>
              <a:gd name="T22" fmla="*/ 1414 w 1453"/>
              <a:gd name="T23" fmla="*/ 926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53" h="1512">
                <a:moveTo>
                  <a:pt x="1414" y="926"/>
                </a:moveTo>
                <a:cubicBezTo>
                  <a:pt x="1447" y="801"/>
                  <a:pt x="1453" y="674"/>
                  <a:pt x="1429" y="558"/>
                </a:cubicBezTo>
                <a:cubicBezTo>
                  <a:pt x="1421" y="519"/>
                  <a:pt x="1409" y="480"/>
                  <a:pt x="1394" y="444"/>
                </a:cubicBezTo>
                <a:cubicBezTo>
                  <a:pt x="1309" y="243"/>
                  <a:pt x="1115" y="93"/>
                  <a:pt x="874" y="42"/>
                </a:cubicBezTo>
                <a:cubicBezTo>
                  <a:pt x="675" y="0"/>
                  <a:pt x="472" y="34"/>
                  <a:pt x="305" y="138"/>
                </a:cubicBezTo>
                <a:cubicBezTo>
                  <a:pt x="199" y="204"/>
                  <a:pt x="118" y="289"/>
                  <a:pt x="71" y="383"/>
                </a:cubicBezTo>
                <a:cubicBezTo>
                  <a:pt x="18" y="489"/>
                  <a:pt x="0" y="624"/>
                  <a:pt x="18" y="775"/>
                </a:cubicBezTo>
                <a:cubicBezTo>
                  <a:pt x="30" y="861"/>
                  <a:pt x="52" y="946"/>
                  <a:pt x="86" y="1025"/>
                </a:cubicBezTo>
                <a:cubicBezTo>
                  <a:pt x="86" y="1026"/>
                  <a:pt x="86" y="1026"/>
                  <a:pt x="86" y="1026"/>
                </a:cubicBezTo>
                <a:cubicBezTo>
                  <a:pt x="159" y="1199"/>
                  <a:pt x="277" y="1333"/>
                  <a:pt x="426" y="1412"/>
                </a:cubicBezTo>
                <a:cubicBezTo>
                  <a:pt x="601" y="1505"/>
                  <a:pt x="797" y="1512"/>
                  <a:pt x="978" y="1433"/>
                </a:cubicBezTo>
                <a:cubicBezTo>
                  <a:pt x="1190" y="1342"/>
                  <a:pt x="1353" y="1152"/>
                  <a:pt x="1414" y="926"/>
                </a:cubicBezTo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753437" y="2973675"/>
            <a:ext cx="3623480" cy="1044000"/>
          </a:xfrm>
        </p:spPr>
        <p:txBody>
          <a:bodyPr anchor="ctr" anchorCtr="0"/>
          <a:lstStyle>
            <a:lvl1pPr algn="ctr">
              <a:lnSpc>
                <a:spcPts val="2700"/>
              </a:lnSpc>
              <a:defRPr sz="255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17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Option 5"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 userDrawn="1"/>
        </p:nvSpPr>
        <p:spPr bwMode="auto">
          <a:xfrm>
            <a:off x="2619600" y="784570"/>
            <a:ext cx="3906900" cy="5422209"/>
          </a:xfrm>
          <a:custGeom>
            <a:avLst/>
            <a:gdLst>
              <a:gd name="T0" fmla="*/ 1414 w 1453"/>
              <a:gd name="T1" fmla="*/ 926 h 1512"/>
              <a:gd name="T2" fmla="*/ 1429 w 1453"/>
              <a:gd name="T3" fmla="*/ 558 h 1512"/>
              <a:gd name="T4" fmla="*/ 1394 w 1453"/>
              <a:gd name="T5" fmla="*/ 444 h 1512"/>
              <a:gd name="T6" fmla="*/ 874 w 1453"/>
              <a:gd name="T7" fmla="*/ 42 h 1512"/>
              <a:gd name="T8" fmla="*/ 305 w 1453"/>
              <a:gd name="T9" fmla="*/ 138 h 1512"/>
              <a:gd name="T10" fmla="*/ 71 w 1453"/>
              <a:gd name="T11" fmla="*/ 383 h 1512"/>
              <a:gd name="T12" fmla="*/ 18 w 1453"/>
              <a:gd name="T13" fmla="*/ 775 h 1512"/>
              <a:gd name="T14" fmla="*/ 86 w 1453"/>
              <a:gd name="T15" fmla="*/ 1025 h 1512"/>
              <a:gd name="T16" fmla="*/ 86 w 1453"/>
              <a:gd name="T17" fmla="*/ 1026 h 1512"/>
              <a:gd name="T18" fmla="*/ 426 w 1453"/>
              <a:gd name="T19" fmla="*/ 1412 h 1512"/>
              <a:gd name="T20" fmla="*/ 978 w 1453"/>
              <a:gd name="T21" fmla="*/ 1433 h 1512"/>
              <a:gd name="T22" fmla="*/ 1414 w 1453"/>
              <a:gd name="T23" fmla="*/ 926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53" h="1512">
                <a:moveTo>
                  <a:pt x="1414" y="926"/>
                </a:moveTo>
                <a:cubicBezTo>
                  <a:pt x="1447" y="801"/>
                  <a:pt x="1453" y="674"/>
                  <a:pt x="1429" y="558"/>
                </a:cubicBezTo>
                <a:cubicBezTo>
                  <a:pt x="1421" y="519"/>
                  <a:pt x="1409" y="480"/>
                  <a:pt x="1394" y="444"/>
                </a:cubicBezTo>
                <a:cubicBezTo>
                  <a:pt x="1309" y="243"/>
                  <a:pt x="1115" y="93"/>
                  <a:pt x="874" y="42"/>
                </a:cubicBezTo>
                <a:cubicBezTo>
                  <a:pt x="675" y="0"/>
                  <a:pt x="472" y="34"/>
                  <a:pt x="305" y="138"/>
                </a:cubicBezTo>
                <a:cubicBezTo>
                  <a:pt x="199" y="204"/>
                  <a:pt x="118" y="289"/>
                  <a:pt x="71" y="383"/>
                </a:cubicBezTo>
                <a:cubicBezTo>
                  <a:pt x="18" y="489"/>
                  <a:pt x="0" y="624"/>
                  <a:pt x="18" y="775"/>
                </a:cubicBezTo>
                <a:cubicBezTo>
                  <a:pt x="30" y="861"/>
                  <a:pt x="52" y="946"/>
                  <a:pt x="86" y="1025"/>
                </a:cubicBezTo>
                <a:cubicBezTo>
                  <a:pt x="86" y="1026"/>
                  <a:pt x="86" y="1026"/>
                  <a:pt x="86" y="1026"/>
                </a:cubicBezTo>
                <a:cubicBezTo>
                  <a:pt x="159" y="1199"/>
                  <a:pt x="277" y="1333"/>
                  <a:pt x="426" y="1412"/>
                </a:cubicBezTo>
                <a:cubicBezTo>
                  <a:pt x="601" y="1505"/>
                  <a:pt x="797" y="1512"/>
                  <a:pt x="978" y="1433"/>
                </a:cubicBezTo>
                <a:cubicBezTo>
                  <a:pt x="1190" y="1342"/>
                  <a:pt x="1353" y="1152"/>
                  <a:pt x="1414" y="926"/>
                </a:cubicBezTo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753437" y="2973675"/>
            <a:ext cx="3623480" cy="1044000"/>
          </a:xfrm>
        </p:spPr>
        <p:txBody>
          <a:bodyPr anchor="ctr" anchorCtr="0"/>
          <a:lstStyle>
            <a:lvl1pPr algn="ctr">
              <a:lnSpc>
                <a:spcPts val="2700"/>
              </a:lnSpc>
              <a:defRPr sz="255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54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Option 6"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 userDrawn="1"/>
        </p:nvSpPr>
        <p:spPr bwMode="auto">
          <a:xfrm>
            <a:off x="2619600" y="784570"/>
            <a:ext cx="3906900" cy="5422209"/>
          </a:xfrm>
          <a:custGeom>
            <a:avLst/>
            <a:gdLst>
              <a:gd name="T0" fmla="*/ 1414 w 1453"/>
              <a:gd name="T1" fmla="*/ 926 h 1512"/>
              <a:gd name="T2" fmla="*/ 1429 w 1453"/>
              <a:gd name="T3" fmla="*/ 558 h 1512"/>
              <a:gd name="T4" fmla="*/ 1394 w 1453"/>
              <a:gd name="T5" fmla="*/ 444 h 1512"/>
              <a:gd name="T6" fmla="*/ 874 w 1453"/>
              <a:gd name="T7" fmla="*/ 42 h 1512"/>
              <a:gd name="T8" fmla="*/ 305 w 1453"/>
              <a:gd name="T9" fmla="*/ 138 h 1512"/>
              <a:gd name="T10" fmla="*/ 71 w 1453"/>
              <a:gd name="T11" fmla="*/ 383 h 1512"/>
              <a:gd name="T12" fmla="*/ 18 w 1453"/>
              <a:gd name="T13" fmla="*/ 775 h 1512"/>
              <a:gd name="T14" fmla="*/ 86 w 1453"/>
              <a:gd name="T15" fmla="*/ 1025 h 1512"/>
              <a:gd name="T16" fmla="*/ 86 w 1453"/>
              <a:gd name="T17" fmla="*/ 1026 h 1512"/>
              <a:gd name="T18" fmla="*/ 426 w 1453"/>
              <a:gd name="T19" fmla="*/ 1412 h 1512"/>
              <a:gd name="T20" fmla="*/ 978 w 1453"/>
              <a:gd name="T21" fmla="*/ 1433 h 1512"/>
              <a:gd name="T22" fmla="*/ 1414 w 1453"/>
              <a:gd name="T23" fmla="*/ 926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53" h="1512">
                <a:moveTo>
                  <a:pt x="1414" y="926"/>
                </a:moveTo>
                <a:cubicBezTo>
                  <a:pt x="1447" y="801"/>
                  <a:pt x="1453" y="674"/>
                  <a:pt x="1429" y="558"/>
                </a:cubicBezTo>
                <a:cubicBezTo>
                  <a:pt x="1421" y="519"/>
                  <a:pt x="1409" y="480"/>
                  <a:pt x="1394" y="444"/>
                </a:cubicBezTo>
                <a:cubicBezTo>
                  <a:pt x="1309" y="243"/>
                  <a:pt x="1115" y="93"/>
                  <a:pt x="874" y="42"/>
                </a:cubicBezTo>
                <a:cubicBezTo>
                  <a:pt x="675" y="0"/>
                  <a:pt x="472" y="34"/>
                  <a:pt x="305" y="138"/>
                </a:cubicBezTo>
                <a:cubicBezTo>
                  <a:pt x="199" y="204"/>
                  <a:pt x="118" y="289"/>
                  <a:pt x="71" y="383"/>
                </a:cubicBezTo>
                <a:cubicBezTo>
                  <a:pt x="18" y="489"/>
                  <a:pt x="0" y="624"/>
                  <a:pt x="18" y="775"/>
                </a:cubicBezTo>
                <a:cubicBezTo>
                  <a:pt x="30" y="861"/>
                  <a:pt x="52" y="946"/>
                  <a:pt x="86" y="1025"/>
                </a:cubicBezTo>
                <a:cubicBezTo>
                  <a:pt x="86" y="1026"/>
                  <a:pt x="86" y="1026"/>
                  <a:pt x="86" y="1026"/>
                </a:cubicBezTo>
                <a:cubicBezTo>
                  <a:pt x="159" y="1199"/>
                  <a:pt x="277" y="1333"/>
                  <a:pt x="426" y="1412"/>
                </a:cubicBezTo>
                <a:cubicBezTo>
                  <a:pt x="601" y="1505"/>
                  <a:pt x="797" y="1512"/>
                  <a:pt x="978" y="1433"/>
                </a:cubicBezTo>
                <a:cubicBezTo>
                  <a:pt x="1190" y="1342"/>
                  <a:pt x="1353" y="1152"/>
                  <a:pt x="1414" y="926"/>
                </a:cubicBezTo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753437" y="2973675"/>
            <a:ext cx="3623480" cy="1044000"/>
          </a:xfrm>
        </p:spPr>
        <p:txBody>
          <a:bodyPr anchor="ctr" anchorCtr="0"/>
          <a:lstStyle>
            <a:lvl1pPr algn="ctr">
              <a:lnSpc>
                <a:spcPts val="2700"/>
              </a:lnSpc>
              <a:defRPr sz="255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67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Image  Option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95" y="418050"/>
            <a:ext cx="3681163" cy="1144958"/>
          </a:xfrm>
        </p:spPr>
        <p:txBody>
          <a:bodyPr anchor="t" anchorCtr="0"/>
          <a:lstStyle>
            <a:lvl1pPr>
              <a:lnSpc>
                <a:spcPts val="3000"/>
              </a:lnSpc>
              <a:defRPr sz="27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94" y="1695451"/>
            <a:ext cx="3681163" cy="3124201"/>
          </a:xfrm>
        </p:spPr>
        <p:txBody>
          <a:bodyPr/>
          <a:lstStyle>
            <a:lvl1pPr marL="0" indent="0">
              <a:lnSpc>
                <a:spcPts val="1650"/>
              </a:lnSpc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None/>
              <a:defRPr sz="1350" b="0" i="0" kern="0" baseline="0">
                <a:solidFill>
                  <a:srgbClr val="000000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spcBef>
                <a:spcPts val="1276"/>
              </a:spcBef>
              <a:spcAft>
                <a:spcPts val="0"/>
              </a:spcAft>
              <a:buNone/>
              <a:defRPr sz="900" i="1">
                <a:solidFill>
                  <a:srgbClr val="000000"/>
                </a:solidFill>
              </a:defRPr>
            </a:lvl2pPr>
            <a:lvl3pPr marL="494100" indent="-191700"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4581526" y="0"/>
            <a:ext cx="4562475" cy="6858000"/>
          </a:xfrm>
          <a:solidFill>
            <a:srgbClr val="BBBBBB"/>
          </a:solidFill>
        </p:spPr>
        <p:txBody>
          <a:bodyPr vert="horz" lIns="0" tIns="2592000" rIns="0" bIns="0" rtlCol="0">
            <a:noAutofit/>
          </a:bodyPr>
          <a:lstStyle>
            <a:lvl1pPr marL="0" marR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825" dirty="0"/>
            </a:lvl1pPr>
          </a:lstStyle>
          <a:p>
            <a:pPr marL="0" marR="0" lvl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/>
              <a:t>Insert photographic image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16" y="6376789"/>
            <a:ext cx="694829" cy="282488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506859" y="6520020"/>
            <a:ext cx="0" cy="8640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130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Image Option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94" y="418050"/>
            <a:ext cx="4470150" cy="1144958"/>
          </a:xfrm>
        </p:spPr>
        <p:txBody>
          <a:bodyPr anchor="t" anchorCtr="0"/>
          <a:lstStyle>
            <a:lvl1pPr>
              <a:lnSpc>
                <a:spcPts val="3000"/>
              </a:lnSpc>
              <a:defRPr sz="27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94" y="1695451"/>
            <a:ext cx="4511674" cy="3124201"/>
          </a:xfrm>
        </p:spPr>
        <p:txBody>
          <a:bodyPr/>
          <a:lstStyle>
            <a:lvl1pPr marL="0" indent="0">
              <a:lnSpc>
                <a:spcPts val="1650"/>
              </a:lnSpc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None/>
              <a:defRPr sz="1350" b="0" i="0" kern="0" baseline="0">
                <a:solidFill>
                  <a:srgbClr val="000000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spcBef>
                <a:spcPts val="1276"/>
              </a:spcBef>
              <a:spcAft>
                <a:spcPts val="0"/>
              </a:spcAft>
              <a:buNone/>
              <a:defRPr sz="900" i="1">
                <a:solidFill>
                  <a:srgbClr val="000000"/>
                </a:solidFill>
              </a:defRPr>
            </a:lvl2pPr>
            <a:lvl3pPr marL="494100" indent="-191700"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5876926" y="0"/>
            <a:ext cx="3267075" cy="6858000"/>
          </a:xfrm>
          <a:solidFill>
            <a:srgbClr val="BBBBBB"/>
          </a:solidFill>
        </p:spPr>
        <p:txBody>
          <a:bodyPr vert="horz" lIns="0" tIns="2592000" rIns="0" bIns="0" rtlCol="0">
            <a:noAutofit/>
          </a:bodyPr>
          <a:lstStyle>
            <a:lvl1pPr marL="0" marR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825" dirty="0"/>
            </a:lvl1pPr>
          </a:lstStyle>
          <a:p>
            <a:pPr marL="0" marR="0" lvl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/>
              <a:t>Insert photographic image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57" y="6376789"/>
            <a:ext cx="694829" cy="282488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506859" y="6520020"/>
            <a:ext cx="0" cy="8640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050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Image Option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94" y="418050"/>
            <a:ext cx="3681163" cy="1144958"/>
          </a:xfrm>
        </p:spPr>
        <p:txBody>
          <a:bodyPr anchor="t" anchorCtr="0"/>
          <a:lstStyle>
            <a:lvl1pPr>
              <a:lnSpc>
                <a:spcPts val="3000"/>
              </a:lnSpc>
              <a:defRPr sz="27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94" y="1695451"/>
            <a:ext cx="3681163" cy="3124201"/>
          </a:xfrm>
        </p:spPr>
        <p:txBody>
          <a:bodyPr/>
          <a:lstStyle>
            <a:lvl1pPr marL="0" indent="0">
              <a:lnSpc>
                <a:spcPts val="1650"/>
              </a:lnSpc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None/>
              <a:defRPr sz="1350" b="0" i="0" kern="0" baseline="0">
                <a:solidFill>
                  <a:srgbClr val="000000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spcBef>
                <a:spcPts val="1276"/>
              </a:spcBef>
              <a:spcAft>
                <a:spcPts val="0"/>
              </a:spcAft>
              <a:buNone/>
              <a:defRPr sz="900" i="1">
                <a:solidFill>
                  <a:srgbClr val="000000"/>
                </a:solidFill>
              </a:defRPr>
            </a:lvl2pPr>
            <a:lvl3pPr marL="494100" indent="-191700"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4581526" y="0"/>
            <a:ext cx="4562475" cy="6858000"/>
          </a:xfrm>
          <a:solidFill>
            <a:srgbClr val="BBBBBB"/>
          </a:solidFill>
        </p:spPr>
        <p:txBody>
          <a:bodyPr vert="horz" lIns="0" tIns="2592000" rIns="0" bIns="0" rtlCol="0">
            <a:noAutofit/>
          </a:bodyPr>
          <a:lstStyle>
            <a:lvl1pPr marL="0" marR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825" dirty="0"/>
            </a:lvl1pPr>
          </a:lstStyle>
          <a:p>
            <a:pPr marL="0" marR="0" lvl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/>
              <a:t>Insert photographic image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76019" y="5838825"/>
            <a:ext cx="3678238" cy="457200"/>
          </a:xfrm>
        </p:spPr>
        <p:txBody>
          <a:bodyPr/>
          <a:lstStyle>
            <a:lvl1pPr>
              <a:lnSpc>
                <a:spcPts val="975"/>
              </a:lnSpc>
              <a:spcAft>
                <a:spcPts val="0"/>
              </a:spcAft>
              <a:defRPr sz="825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57" y="6376789"/>
            <a:ext cx="694829" cy="282488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506859" y="6520020"/>
            <a:ext cx="0" cy="8640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495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Image Option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93" y="418050"/>
            <a:ext cx="4517775" cy="1144958"/>
          </a:xfrm>
        </p:spPr>
        <p:txBody>
          <a:bodyPr anchor="t" anchorCtr="0"/>
          <a:lstStyle>
            <a:lvl1pPr>
              <a:lnSpc>
                <a:spcPts val="3000"/>
              </a:lnSpc>
              <a:defRPr sz="27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93" y="1695451"/>
            <a:ext cx="4517775" cy="3124201"/>
          </a:xfrm>
        </p:spPr>
        <p:txBody>
          <a:bodyPr/>
          <a:lstStyle>
            <a:lvl1pPr marL="0" indent="0">
              <a:lnSpc>
                <a:spcPts val="1650"/>
              </a:lnSpc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None/>
              <a:defRPr sz="1350" b="0" i="0" kern="0" baseline="0">
                <a:solidFill>
                  <a:srgbClr val="000000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spcBef>
                <a:spcPts val="1276"/>
              </a:spcBef>
              <a:spcAft>
                <a:spcPts val="0"/>
              </a:spcAft>
              <a:buNone/>
              <a:defRPr sz="900" i="1">
                <a:solidFill>
                  <a:srgbClr val="000000"/>
                </a:solidFill>
              </a:defRPr>
            </a:lvl2pPr>
            <a:lvl3pPr marL="494100" indent="-191700"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5867400" y="0"/>
            <a:ext cx="3276600" cy="6858000"/>
          </a:xfrm>
          <a:solidFill>
            <a:srgbClr val="BBBBBB"/>
          </a:solidFill>
        </p:spPr>
        <p:txBody>
          <a:bodyPr vert="horz" lIns="0" tIns="2592000" rIns="0" bIns="0" rtlCol="0">
            <a:noAutofit/>
          </a:bodyPr>
          <a:lstStyle>
            <a:lvl1pPr marL="0" marR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825" dirty="0"/>
            </a:lvl1pPr>
          </a:lstStyle>
          <a:p>
            <a:pPr marL="0" marR="0" lvl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/>
              <a:t>Insert photographic image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76019" y="5838825"/>
            <a:ext cx="3581400" cy="457200"/>
          </a:xfrm>
        </p:spPr>
        <p:txBody>
          <a:bodyPr/>
          <a:lstStyle>
            <a:lvl1pPr>
              <a:lnSpc>
                <a:spcPts val="975"/>
              </a:lnSpc>
              <a:spcAft>
                <a:spcPts val="0"/>
              </a:spcAft>
              <a:defRPr sz="825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57" y="6376789"/>
            <a:ext cx="694829" cy="282488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506859" y="6520020"/>
            <a:ext cx="0" cy="8640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05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Image Option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8874" y="418050"/>
            <a:ext cx="4965448" cy="1144958"/>
          </a:xfrm>
        </p:spPr>
        <p:txBody>
          <a:bodyPr anchor="t" anchorCtr="0"/>
          <a:lstStyle>
            <a:lvl1pPr>
              <a:lnSpc>
                <a:spcPts val="3000"/>
              </a:lnSpc>
              <a:defRPr sz="27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8876" y="1695451"/>
            <a:ext cx="4977210" cy="3124201"/>
          </a:xfrm>
        </p:spPr>
        <p:txBody>
          <a:bodyPr/>
          <a:lstStyle>
            <a:lvl1pPr marL="0" indent="0">
              <a:lnSpc>
                <a:spcPts val="1650"/>
              </a:lnSpc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None/>
              <a:defRPr sz="1350" b="0" i="0" kern="0" baseline="0">
                <a:solidFill>
                  <a:srgbClr val="000000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spcBef>
                <a:spcPts val="1276"/>
              </a:spcBef>
              <a:spcAft>
                <a:spcPts val="0"/>
              </a:spcAft>
              <a:buNone/>
              <a:defRPr sz="900" i="1">
                <a:solidFill>
                  <a:srgbClr val="000000"/>
                </a:solidFill>
              </a:defRPr>
            </a:lvl2pPr>
            <a:lvl3pPr marL="494100" indent="-191700"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3276600" cy="6858000"/>
          </a:xfrm>
          <a:solidFill>
            <a:srgbClr val="BBBBBB"/>
          </a:solidFill>
        </p:spPr>
        <p:txBody>
          <a:bodyPr vert="horz" lIns="0" tIns="2592000" rIns="0" bIns="0" rtlCol="0">
            <a:noAutofit/>
          </a:bodyPr>
          <a:lstStyle>
            <a:lvl1pPr marL="0" marR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825" dirty="0"/>
            </a:lvl1pPr>
          </a:lstStyle>
          <a:p>
            <a:pPr marL="0" marR="0" lvl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/>
              <a:t>Insert photographic image</a:t>
            </a: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506859" y="6520020"/>
            <a:ext cx="0" cy="8640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824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Image Option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8052"/>
            <a:ext cx="8206579" cy="848775"/>
          </a:xfrm>
        </p:spPr>
        <p:txBody>
          <a:bodyPr anchor="t" anchorCtr="0"/>
          <a:lstStyle>
            <a:lvl1pPr>
              <a:lnSpc>
                <a:spcPts val="3000"/>
              </a:lnSpc>
              <a:defRPr sz="27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916" y="1433514"/>
            <a:ext cx="5124847" cy="3124201"/>
          </a:xfrm>
        </p:spPr>
        <p:txBody>
          <a:bodyPr/>
          <a:lstStyle>
            <a:lvl1pPr marL="0" indent="0">
              <a:lnSpc>
                <a:spcPts val="1650"/>
              </a:lnSpc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None/>
              <a:defRPr sz="1350" b="0" i="0" kern="0" baseline="0">
                <a:solidFill>
                  <a:srgbClr val="000000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spcBef>
                <a:spcPts val="1276"/>
              </a:spcBef>
              <a:spcAft>
                <a:spcPts val="0"/>
              </a:spcAft>
              <a:buNone/>
              <a:defRPr sz="900" i="1">
                <a:solidFill>
                  <a:srgbClr val="000000"/>
                </a:solidFill>
              </a:defRPr>
            </a:lvl2pPr>
            <a:lvl3pPr marL="494100" indent="-191700"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6102098" y="1433513"/>
            <a:ext cx="2562225" cy="4524375"/>
          </a:xfrm>
          <a:solidFill>
            <a:srgbClr val="BBBBBB"/>
          </a:solidFill>
        </p:spPr>
        <p:txBody>
          <a:bodyPr vert="horz" lIns="0" tIns="2700000" rIns="0" bIns="0" rtlCol="0">
            <a:noAutofit/>
          </a:bodyPr>
          <a:lstStyle>
            <a:lvl1pPr marL="0" marR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825" dirty="0"/>
            </a:lvl1pPr>
          </a:lstStyle>
          <a:p>
            <a:pPr marL="0" marR="0" lvl="0" indent="0" algn="ctr" defTabSz="6858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/>
              <a:t>Insert photographic image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66495" y="6124575"/>
            <a:ext cx="8208000" cy="0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5267325" y="6172202"/>
            <a:ext cx="3396997" cy="202486"/>
          </a:xfrm>
        </p:spPr>
        <p:txBody>
          <a:bodyPr/>
          <a:lstStyle>
            <a:lvl1pPr algn="r">
              <a:lnSpc>
                <a:spcPts val="675"/>
              </a:lnSpc>
              <a:spcAft>
                <a:spcPts val="0"/>
              </a:spcAft>
              <a:defRPr sz="4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95" y="6374687"/>
            <a:ext cx="694829" cy="282488"/>
          </a:xfrm>
          <a:prstGeom prst="rect">
            <a:avLst/>
          </a:prstGeom>
        </p:spPr>
      </p:pic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506859" y="6520020"/>
            <a:ext cx="0" cy="8640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855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Option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71" b="5310"/>
          <a:stretch/>
        </p:blipFill>
        <p:spPr>
          <a:xfrm>
            <a:off x="1839825" y="0"/>
            <a:ext cx="56619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6456" y="2759847"/>
            <a:ext cx="5332864" cy="1338309"/>
          </a:xfrm>
        </p:spPr>
        <p:txBody>
          <a:bodyPr anchor="ctr" anchorCtr="0"/>
          <a:lstStyle>
            <a:lvl1pPr algn="ctr">
              <a:lnSpc>
                <a:spcPts val="3000"/>
              </a:lnSpc>
              <a:defRPr sz="2700" i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17" y="6375600"/>
            <a:ext cx="695840" cy="281275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rgbClr val="FFFFFF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06859" y="6520020"/>
            <a:ext cx="0" cy="8640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rgbClr val="FFFFFF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055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Option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71" b="5310"/>
          <a:stretch/>
        </p:blipFill>
        <p:spPr>
          <a:xfrm>
            <a:off x="1792644" y="0"/>
            <a:ext cx="56619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4570" y="2389033"/>
            <a:ext cx="5404514" cy="1644743"/>
          </a:xfrm>
        </p:spPr>
        <p:txBody>
          <a:bodyPr anchor="b" anchorCtr="0"/>
          <a:lstStyle>
            <a:lvl1pPr algn="ctr">
              <a:lnSpc>
                <a:spcPts val="2700"/>
              </a:lnSpc>
              <a:defRPr sz="2700" i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36928" y="4179107"/>
            <a:ext cx="5199798" cy="366713"/>
          </a:xfrm>
        </p:spPr>
        <p:txBody>
          <a:bodyPr/>
          <a:lstStyle>
            <a:lvl1pPr algn="ctr">
              <a:lnSpc>
                <a:spcPts val="1350"/>
              </a:lnSpc>
              <a:spcAft>
                <a:spcPts val="0"/>
              </a:spcAft>
              <a:defRPr sz="1350" b="0" i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57" y="6376789"/>
            <a:ext cx="694829" cy="282488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506859" y="6520020"/>
            <a:ext cx="0" cy="8640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322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916" y="417602"/>
            <a:ext cx="6028134" cy="5253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467916" y="1752601"/>
            <a:ext cx="4932759" cy="4467224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spc="-23" baseline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761071" y="1943100"/>
            <a:ext cx="4287180" cy="3162300"/>
          </a:xfrm>
        </p:spPr>
        <p:txBody>
          <a:bodyPr/>
          <a:lstStyle>
            <a:lvl1pPr>
              <a:lnSpc>
                <a:spcPts val="1125"/>
              </a:lnSpc>
              <a:spcBef>
                <a:spcPts val="0"/>
              </a:spcBef>
              <a:spcAft>
                <a:spcPts val="0"/>
              </a:spcAft>
              <a:defRPr sz="975" spc="0" baseline="0">
                <a:solidFill>
                  <a:srgbClr val="FFFFFF"/>
                </a:solidFill>
              </a:defRPr>
            </a:lvl1pPr>
            <a:lvl2pPr>
              <a:lnSpc>
                <a:spcPts val="975"/>
              </a:lnSpc>
              <a:spcBef>
                <a:spcPts val="0"/>
              </a:spcBef>
              <a:spcAft>
                <a:spcPts val="425"/>
              </a:spcAft>
              <a:defRPr sz="750">
                <a:solidFill>
                  <a:schemeClr val="bg1"/>
                </a:solidFill>
              </a:defRPr>
            </a:lvl2pPr>
            <a:lvl3pPr>
              <a:lnSpc>
                <a:spcPts val="975"/>
              </a:lnSpc>
              <a:spcBef>
                <a:spcPts val="0"/>
              </a:spcBef>
              <a:spcAft>
                <a:spcPts val="425"/>
              </a:spcAft>
              <a:defRPr sz="750">
                <a:solidFill>
                  <a:schemeClr val="bg1"/>
                </a:solidFill>
              </a:defRPr>
            </a:lvl3pPr>
            <a:lvl4pPr>
              <a:lnSpc>
                <a:spcPts val="975"/>
              </a:lnSpc>
              <a:spcBef>
                <a:spcPts val="0"/>
              </a:spcBef>
              <a:spcAft>
                <a:spcPts val="425"/>
              </a:spcAft>
              <a:defRPr sz="750">
                <a:solidFill>
                  <a:schemeClr val="bg1"/>
                </a:solidFill>
              </a:defRPr>
            </a:lvl4pPr>
            <a:lvl5pPr>
              <a:lnSpc>
                <a:spcPts val="975"/>
              </a:lnSpc>
              <a:spcBef>
                <a:spcPts val="0"/>
              </a:spcBef>
              <a:spcAft>
                <a:spcPts val="425"/>
              </a:spcAft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5574680" y="3324225"/>
            <a:ext cx="3096621" cy="28956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5574680" y="1752601"/>
            <a:ext cx="3096000" cy="1571624"/>
          </a:xfrm>
          <a:solidFill>
            <a:srgbClr val="BBBBBB"/>
          </a:solidFill>
        </p:spPr>
        <p:txBody>
          <a:bodyPr tIns="972000"/>
          <a:lstStyle>
            <a:lvl1pPr algn="ctr">
              <a:defRPr sz="750" b="0"/>
            </a:lvl1pPr>
          </a:lstStyle>
          <a:p>
            <a:r>
              <a:rPr lang="en-GB"/>
              <a:t>insert photographic image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713970" y="3457576"/>
            <a:ext cx="2756310" cy="2390775"/>
          </a:xfrm>
        </p:spPr>
        <p:txBody>
          <a:bodyPr/>
          <a:lstStyle>
            <a:lvl1pPr>
              <a:lnSpc>
                <a:spcPts val="825"/>
              </a:lnSpc>
              <a:spcBef>
                <a:spcPts val="450"/>
              </a:spcBef>
              <a:spcAft>
                <a:spcPts val="0"/>
              </a:spcAft>
              <a:defRPr sz="675" b="1" cap="none" spc="0" baseline="0">
                <a:solidFill>
                  <a:schemeClr val="bg2"/>
                </a:solidFill>
              </a:defRPr>
            </a:lvl1pPr>
            <a:lvl2pPr marL="85725" indent="-85725">
              <a:lnSpc>
                <a:spcPts val="825"/>
              </a:lnSpc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675" spc="-15" baseline="0">
                <a:solidFill>
                  <a:schemeClr val="bg2"/>
                </a:solidFill>
              </a:defRPr>
            </a:lvl2pPr>
            <a:lvl3pPr>
              <a:lnSpc>
                <a:spcPts val="975"/>
              </a:lnSpc>
              <a:spcBef>
                <a:spcPts val="0"/>
              </a:spcBef>
              <a:spcAft>
                <a:spcPts val="425"/>
              </a:spcAft>
              <a:defRPr sz="750">
                <a:solidFill>
                  <a:schemeClr val="bg1"/>
                </a:solidFill>
              </a:defRPr>
            </a:lvl3pPr>
            <a:lvl4pPr>
              <a:lnSpc>
                <a:spcPts val="975"/>
              </a:lnSpc>
              <a:spcBef>
                <a:spcPts val="0"/>
              </a:spcBef>
              <a:spcAft>
                <a:spcPts val="425"/>
              </a:spcAft>
              <a:defRPr sz="750">
                <a:solidFill>
                  <a:schemeClr val="bg1"/>
                </a:solidFill>
              </a:defRPr>
            </a:lvl4pPr>
            <a:lvl5pPr>
              <a:lnSpc>
                <a:spcPts val="975"/>
              </a:lnSpc>
              <a:spcBef>
                <a:spcPts val="0"/>
              </a:spcBef>
              <a:spcAft>
                <a:spcPts val="425"/>
              </a:spcAft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GB" dirty="0"/>
              <a:t>Level 2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470877" y="1076325"/>
            <a:ext cx="6025174" cy="400050"/>
          </a:xfrm>
        </p:spPr>
        <p:txBody>
          <a:bodyPr/>
          <a:lstStyle>
            <a:lvl1pPr>
              <a:lnSpc>
                <a:spcPts val="1125"/>
              </a:lnSpc>
              <a:spcAft>
                <a:spcPts val="0"/>
              </a:spcAft>
              <a:defRPr sz="1125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6810607" y="561977"/>
            <a:ext cx="1857374" cy="466725"/>
          </a:xfrm>
          <a:solidFill>
            <a:srgbClr val="BBBBBB"/>
          </a:solidFill>
        </p:spPr>
        <p:txBody>
          <a:bodyPr/>
          <a:lstStyle>
            <a:lvl1pPr algn="ctr">
              <a:defRPr sz="600"/>
            </a:lvl1pPr>
          </a:lstStyle>
          <a:p>
            <a:r>
              <a:rPr lang="en-GB"/>
              <a:t>Space for logo</a:t>
            </a: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231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Option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344669" y="1409700"/>
            <a:ext cx="5324475" cy="468000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Rectangle 4"/>
          <p:cNvSpPr/>
          <p:nvPr userDrawn="1"/>
        </p:nvSpPr>
        <p:spPr>
          <a:xfrm>
            <a:off x="3344669" y="1872629"/>
            <a:ext cx="5324475" cy="409954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6279" y="417602"/>
            <a:ext cx="6142434" cy="545247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532927" y="1437717"/>
            <a:ext cx="4983816" cy="428625"/>
          </a:xfrm>
        </p:spPr>
        <p:txBody>
          <a:bodyPr anchor="ctr" anchorCtr="0"/>
          <a:lstStyle>
            <a:lvl1pPr>
              <a:lnSpc>
                <a:spcPts val="1575"/>
              </a:lnSpc>
              <a:defRPr sz="1500" b="1">
                <a:solidFill>
                  <a:srgbClr val="FFFFFF"/>
                </a:solidFill>
              </a:defRPr>
            </a:lvl1pPr>
            <a:lvl2pPr>
              <a:defRPr sz="1500" b="1">
                <a:solidFill>
                  <a:schemeClr val="bg1"/>
                </a:solidFill>
              </a:defRPr>
            </a:lvl2pPr>
            <a:lvl3pPr>
              <a:defRPr sz="1500" b="1">
                <a:solidFill>
                  <a:schemeClr val="bg1"/>
                </a:solidFill>
              </a:defRPr>
            </a:lvl3pPr>
            <a:lvl4pPr>
              <a:defRPr sz="1500" b="1">
                <a:solidFill>
                  <a:schemeClr val="bg1"/>
                </a:solidFill>
              </a:defRPr>
            </a:lvl4pPr>
            <a:lvl5pPr>
              <a:defRPr sz="15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553656" y="2019300"/>
            <a:ext cx="4867837" cy="3657600"/>
          </a:xfrm>
        </p:spPr>
        <p:txBody>
          <a:bodyPr numCol="2" spcCol="180000"/>
          <a:lstStyle>
            <a:lvl1pPr>
              <a:lnSpc>
                <a:spcPts val="975"/>
              </a:lnSpc>
              <a:spcBef>
                <a:spcPts val="0"/>
              </a:spcBef>
              <a:spcAft>
                <a:spcPts val="425"/>
              </a:spcAft>
              <a:defRPr sz="750" b="1">
                <a:solidFill>
                  <a:schemeClr val="bg2"/>
                </a:solidFill>
              </a:defRPr>
            </a:lvl1pPr>
            <a:lvl2pPr marL="0" indent="0">
              <a:lnSpc>
                <a:spcPts val="975"/>
              </a:lnSpc>
              <a:spcBef>
                <a:spcPts val="0"/>
              </a:spcBef>
              <a:spcAft>
                <a:spcPts val="425"/>
              </a:spcAft>
              <a:buNone/>
              <a:defRPr sz="750" spc="0" baseline="0">
                <a:solidFill>
                  <a:srgbClr val="000000"/>
                </a:solidFill>
              </a:defRPr>
            </a:lvl2pPr>
            <a:lvl3pPr marL="64294" indent="-64294">
              <a:lnSpc>
                <a:spcPts val="975"/>
              </a:lnSpc>
              <a:spcBef>
                <a:spcPts val="0"/>
              </a:spcBef>
              <a:spcAft>
                <a:spcPts val="425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750">
                <a:solidFill>
                  <a:srgbClr val="000000"/>
                </a:solidFill>
              </a:defRPr>
            </a:lvl3pPr>
            <a:lvl4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4pPr>
            <a:lvl5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GB" dirty="0"/>
              <a:t>Third level</a:t>
            </a:r>
            <a:endParaRPr lang="en-US" dirty="0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476020" y="1409700"/>
            <a:ext cx="2562225" cy="2190750"/>
          </a:xfrm>
          <a:solidFill>
            <a:srgbClr val="BBBBBB"/>
          </a:solidFill>
        </p:spPr>
        <p:txBody>
          <a:bodyPr tIns="1440000"/>
          <a:lstStyle>
            <a:lvl1pPr algn="ctr">
              <a:defRPr sz="750" b="0"/>
            </a:lvl1pPr>
          </a:lstStyle>
          <a:p>
            <a:r>
              <a:rPr lang="en-GB"/>
              <a:t>insert photographic image</a:t>
            </a:r>
            <a:endParaRPr lang="en-US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476020" y="3762375"/>
            <a:ext cx="2562225" cy="2190750"/>
          </a:xfrm>
          <a:solidFill>
            <a:srgbClr val="BBBBBB"/>
          </a:solidFill>
        </p:spPr>
        <p:txBody>
          <a:bodyPr tIns="1440000"/>
          <a:lstStyle>
            <a:lvl1pPr algn="ctr">
              <a:defRPr sz="750" b="0"/>
            </a:lvl1pPr>
          </a:lstStyle>
          <a:p>
            <a:r>
              <a:rPr lang="en-GB"/>
              <a:t>insert photographic image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6818971" y="561977"/>
            <a:ext cx="1857374" cy="466725"/>
          </a:xfrm>
          <a:solidFill>
            <a:srgbClr val="BBBBBB"/>
          </a:solidFill>
        </p:spPr>
        <p:txBody>
          <a:bodyPr/>
          <a:lstStyle>
            <a:lvl1pPr algn="ctr">
              <a:defRPr sz="600"/>
            </a:lvl1pPr>
          </a:lstStyle>
          <a:p>
            <a:r>
              <a:rPr lang="en-GB"/>
              <a:t>Space for logo</a:t>
            </a: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163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Option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344669" y="1409700"/>
            <a:ext cx="5324475" cy="46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Rectangle 4"/>
          <p:cNvSpPr/>
          <p:nvPr userDrawn="1"/>
        </p:nvSpPr>
        <p:spPr>
          <a:xfrm>
            <a:off x="3344669" y="1872629"/>
            <a:ext cx="5324475" cy="409954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3095" y="417602"/>
            <a:ext cx="6079875" cy="545247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532927" y="1447242"/>
            <a:ext cx="4983816" cy="428625"/>
          </a:xfrm>
        </p:spPr>
        <p:txBody>
          <a:bodyPr anchor="ctr" anchorCtr="0"/>
          <a:lstStyle>
            <a:lvl1pPr>
              <a:lnSpc>
                <a:spcPts val="1575"/>
              </a:lnSpc>
              <a:defRPr sz="1500" b="1">
                <a:solidFill>
                  <a:schemeClr val="bg2"/>
                </a:solidFill>
              </a:defRPr>
            </a:lvl1pPr>
            <a:lvl2pPr>
              <a:defRPr sz="1500" b="1">
                <a:solidFill>
                  <a:schemeClr val="bg1"/>
                </a:solidFill>
              </a:defRPr>
            </a:lvl2pPr>
            <a:lvl3pPr>
              <a:defRPr sz="1500" b="1">
                <a:solidFill>
                  <a:schemeClr val="bg1"/>
                </a:solidFill>
              </a:defRPr>
            </a:lvl3pPr>
            <a:lvl4pPr>
              <a:defRPr sz="1500" b="1">
                <a:solidFill>
                  <a:schemeClr val="bg1"/>
                </a:solidFill>
              </a:defRPr>
            </a:lvl4pPr>
            <a:lvl5pPr>
              <a:defRPr sz="15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553656" y="2019300"/>
            <a:ext cx="4867837" cy="3657600"/>
          </a:xfrm>
        </p:spPr>
        <p:txBody>
          <a:bodyPr numCol="2" spcCol="180000"/>
          <a:lstStyle>
            <a:lvl1pPr>
              <a:lnSpc>
                <a:spcPts val="975"/>
              </a:lnSpc>
              <a:spcBef>
                <a:spcPts val="0"/>
              </a:spcBef>
              <a:spcAft>
                <a:spcPts val="425"/>
              </a:spcAft>
              <a:defRPr sz="750" b="1">
                <a:solidFill>
                  <a:schemeClr val="bg2"/>
                </a:solidFill>
              </a:defRPr>
            </a:lvl1pPr>
            <a:lvl2pPr marL="0" indent="0">
              <a:lnSpc>
                <a:spcPts val="975"/>
              </a:lnSpc>
              <a:spcBef>
                <a:spcPts val="0"/>
              </a:spcBef>
              <a:spcAft>
                <a:spcPts val="425"/>
              </a:spcAft>
              <a:buNone/>
              <a:defRPr sz="750" spc="0" baseline="0">
                <a:solidFill>
                  <a:srgbClr val="000000"/>
                </a:solidFill>
              </a:defRPr>
            </a:lvl2pPr>
            <a:lvl3pPr marL="64294" indent="-64294">
              <a:lnSpc>
                <a:spcPts val="975"/>
              </a:lnSpc>
              <a:spcBef>
                <a:spcPts val="0"/>
              </a:spcBef>
              <a:spcAft>
                <a:spcPts val="425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750">
                <a:solidFill>
                  <a:srgbClr val="000000"/>
                </a:solidFill>
              </a:defRPr>
            </a:lvl3pPr>
            <a:lvl4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4pPr>
            <a:lvl5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GB" dirty="0"/>
              <a:t>Third level</a:t>
            </a:r>
            <a:endParaRPr lang="en-US" dirty="0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476020" y="1409700"/>
            <a:ext cx="2562225" cy="2190750"/>
          </a:xfrm>
          <a:solidFill>
            <a:srgbClr val="BBBBBB"/>
          </a:solidFill>
        </p:spPr>
        <p:txBody>
          <a:bodyPr tIns="1440000"/>
          <a:lstStyle>
            <a:lvl1pPr algn="ctr">
              <a:defRPr sz="750" b="0"/>
            </a:lvl1pPr>
          </a:lstStyle>
          <a:p>
            <a:r>
              <a:rPr lang="en-GB"/>
              <a:t>insert photographic image</a:t>
            </a:r>
            <a:endParaRPr lang="en-US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476020" y="3762375"/>
            <a:ext cx="2562225" cy="2190750"/>
          </a:xfrm>
          <a:solidFill>
            <a:srgbClr val="BBBBBB"/>
          </a:solidFill>
        </p:spPr>
        <p:txBody>
          <a:bodyPr tIns="1440000"/>
          <a:lstStyle>
            <a:lvl1pPr algn="ctr">
              <a:defRPr sz="750" b="0"/>
            </a:lvl1pPr>
          </a:lstStyle>
          <a:p>
            <a:r>
              <a:rPr lang="en-GB"/>
              <a:t>insert photographic image</a:t>
            </a:r>
            <a:endParaRPr lang="en-US" dirty="0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6810607" y="561977"/>
            <a:ext cx="1857374" cy="466725"/>
          </a:xfrm>
          <a:solidFill>
            <a:srgbClr val="BBBBBB"/>
          </a:solidFill>
        </p:spPr>
        <p:txBody>
          <a:bodyPr/>
          <a:lstStyle>
            <a:lvl1pPr algn="ctr">
              <a:defRPr sz="600"/>
            </a:lvl1pPr>
          </a:lstStyle>
          <a:p>
            <a:r>
              <a:rPr lang="en-GB"/>
              <a:t>Space for logo</a:t>
            </a:r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455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ple Boxed Text x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72203" y="2669156"/>
            <a:ext cx="2602800" cy="468000"/>
          </a:xfrm>
          <a:prstGeom prst="rect">
            <a:avLst/>
          </a:prstGeom>
          <a:solidFill>
            <a:srgbClr val="03873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472203" y="3129775"/>
            <a:ext cx="2602800" cy="214006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2204" y="417601"/>
            <a:ext cx="8204046" cy="9444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57713" y="2687952"/>
            <a:ext cx="2191109" cy="428625"/>
          </a:xfrm>
        </p:spPr>
        <p:txBody>
          <a:bodyPr anchor="ctr" anchorCtr="0"/>
          <a:lstStyle>
            <a:lvl1pPr algn="ctr">
              <a:lnSpc>
                <a:spcPts val="1575"/>
              </a:lnSpc>
              <a:defRPr sz="1500" b="1">
                <a:solidFill>
                  <a:srgbClr val="FFFFFF"/>
                </a:solidFill>
              </a:defRPr>
            </a:lvl1pPr>
            <a:lvl2pPr>
              <a:defRPr sz="1500" b="1">
                <a:solidFill>
                  <a:schemeClr val="bg1"/>
                </a:solidFill>
              </a:defRPr>
            </a:lvl2pPr>
            <a:lvl3pPr>
              <a:defRPr sz="1500" b="1">
                <a:solidFill>
                  <a:schemeClr val="bg1"/>
                </a:solidFill>
              </a:defRPr>
            </a:lvl3pPr>
            <a:lvl4pPr>
              <a:defRPr sz="1500" b="1">
                <a:solidFill>
                  <a:schemeClr val="bg1"/>
                </a:solidFill>
              </a:defRPr>
            </a:lvl4pPr>
            <a:lvl5pPr>
              <a:defRPr sz="1500" b="1"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70514" y="3226998"/>
            <a:ext cx="2245969" cy="1552036"/>
          </a:xfrm>
        </p:spPr>
        <p:txBody>
          <a:bodyPr numCol="1" spcCol="0"/>
          <a:lstStyle>
            <a:lvl1pPr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000000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900" spc="0" baseline="0">
                <a:solidFill>
                  <a:srgbClr val="000000"/>
                </a:solidFill>
              </a:defRPr>
            </a:lvl2pPr>
            <a:lvl3pPr marL="64294" indent="-64294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900">
                <a:solidFill>
                  <a:srgbClr val="000000"/>
                </a:solidFill>
              </a:defRPr>
            </a:lvl3pPr>
            <a:lvl4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4pPr>
            <a:lvl5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GB" dirty="0"/>
              <a:t>Third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3290737" y="2669156"/>
            <a:ext cx="2602800" cy="468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3290737" y="3129775"/>
            <a:ext cx="2602800" cy="214006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76247" y="2687952"/>
            <a:ext cx="2191109" cy="428625"/>
          </a:xfrm>
        </p:spPr>
        <p:txBody>
          <a:bodyPr anchor="ctr" anchorCtr="0"/>
          <a:lstStyle>
            <a:lvl1pPr algn="ctr">
              <a:lnSpc>
                <a:spcPts val="1575"/>
              </a:lnSpc>
              <a:defRPr sz="1500" b="1">
                <a:solidFill>
                  <a:srgbClr val="FFFFFF"/>
                </a:solidFill>
              </a:defRPr>
            </a:lvl1pPr>
            <a:lvl2pPr>
              <a:defRPr sz="1500" b="1">
                <a:solidFill>
                  <a:schemeClr val="bg1"/>
                </a:solidFill>
              </a:defRPr>
            </a:lvl2pPr>
            <a:lvl3pPr>
              <a:defRPr sz="1500" b="1">
                <a:solidFill>
                  <a:schemeClr val="bg1"/>
                </a:solidFill>
              </a:defRPr>
            </a:lvl3pPr>
            <a:lvl4pPr>
              <a:defRPr sz="1500" b="1">
                <a:solidFill>
                  <a:schemeClr val="bg1"/>
                </a:solidFill>
              </a:defRPr>
            </a:lvl4pPr>
            <a:lvl5pPr>
              <a:defRPr sz="1500" b="1"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489048" y="3226998"/>
            <a:ext cx="2245969" cy="1552036"/>
          </a:xfrm>
        </p:spPr>
        <p:txBody>
          <a:bodyPr numCol="1" spcCol="0"/>
          <a:lstStyle>
            <a:lvl1pPr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000000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900" spc="0" baseline="0">
                <a:solidFill>
                  <a:srgbClr val="000000"/>
                </a:solidFill>
              </a:defRPr>
            </a:lvl2pPr>
            <a:lvl3pPr marL="64294" indent="-64294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900">
                <a:solidFill>
                  <a:srgbClr val="000000"/>
                </a:solidFill>
              </a:defRPr>
            </a:lvl3pPr>
            <a:lvl4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4pPr>
            <a:lvl5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GB"/>
              <a:t>Third level</a:t>
            </a:r>
            <a:endParaRPr lang="en-US"/>
          </a:p>
        </p:txBody>
      </p:sp>
      <p:sp>
        <p:nvSpPr>
          <p:cNvPr id="21" name="Rectangle 20"/>
          <p:cNvSpPr/>
          <p:nvPr userDrawn="1"/>
        </p:nvSpPr>
        <p:spPr>
          <a:xfrm>
            <a:off x="6073450" y="2669156"/>
            <a:ext cx="2602800" cy="468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6073450" y="3129775"/>
            <a:ext cx="2602800" cy="214006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58960" y="2687952"/>
            <a:ext cx="2191109" cy="428625"/>
          </a:xfrm>
        </p:spPr>
        <p:txBody>
          <a:bodyPr anchor="ctr" anchorCtr="0"/>
          <a:lstStyle>
            <a:lvl1pPr algn="ctr">
              <a:lnSpc>
                <a:spcPts val="1575"/>
              </a:lnSpc>
              <a:defRPr sz="1500" b="1">
                <a:solidFill>
                  <a:srgbClr val="FFFFFF"/>
                </a:solidFill>
              </a:defRPr>
            </a:lvl1pPr>
            <a:lvl2pPr>
              <a:defRPr sz="1500" b="1">
                <a:solidFill>
                  <a:schemeClr val="bg1"/>
                </a:solidFill>
              </a:defRPr>
            </a:lvl2pPr>
            <a:lvl3pPr>
              <a:defRPr sz="1500" b="1">
                <a:solidFill>
                  <a:schemeClr val="bg1"/>
                </a:solidFill>
              </a:defRPr>
            </a:lvl3pPr>
            <a:lvl4pPr>
              <a:defRPr sz="1500" b="1">
                <a:solidFill>
                  <a:schemeClr val="bg1"/>
                </a:solidFill>
              </a:defRPr>
            </a:lvl4pPr>
            <a:lvl5pPr>
              <a:defRPr sz="1500" b="1"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6271761" y="3226998"/>
            <a:ext cx="2245969" cy="1552036"/>
          </a:xfrm>
        </p:spPr>
        <p:txBody>
          <a:bodyPr numCol="1" spcCol="0"/>
          <a:lstStyle>
            <a:lvl1pPr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000000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900" spc="0" baseline="0">
                <a:solidFill>
                  <a:srgbClr val="000000"/>
                </a:solidFill>
              </a:defRPr>
            </a:lvl2pPr>
            <a:lvl3pPr marL="64294" indent="-64294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900">
                <a:solidFill>
                  <a:srgbClr val="000000"/>
                </a:solidFill>
              </a:defRPr>
            </a:lvl3pPr>
            <a:lvl4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4pPr>
            <a:lvl5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GB"/>
              <a:t>Third level</a:t>
            </a:r>
            <a:endParaRPr lang="en-US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6279" y="1685925"/>
            <a:ext cx="8199806" cy="647700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158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ple Boxed Text with Image x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3282309" y="2477659"/>
            <a:ext cx="2584800" cy="17184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6084052" y="2477659"/>
            <a:ext cx="2584800" cy="17184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80566" y="2477659"/>
            <a:ext cx="2584800" cy="17184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8351" y="417601"/>
            <a:ext cx="8200501" cy="9444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17732" y="3603584"/>
            <a:ext cx="2362200" cy="440127"/>
          </a:xfrm>
        </p:spPr>
        <p:txBody>
          <a:bodyPr numCol="1" spcCol="0" anchor="b" anchorCtr="0"/>
          <a:lstStyle>
            <a:lvl1pPr algn="ctr">
              <a:lnSpc>
                <a:spcPts val="105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</a:defRPr>
            </a:lvl1pPr>
            <a:lvl2pPr marL="0" indent="0">
              <a:lnSpc>
                <a:spcPts val="1050"/>
              </a:lnSpc>
              <a:spcBef>
                <a:spcPts val="0"/>
              </a:spcBef>
              <a:spcAft>
                <a:spcPts val="0"/>
              </a:spcAft>
              <a:buNone/>
              <a:defRPr sz="900" spc="0" baseline="0">
                <a:solidFill>
                  <a:srgbClr val="000000"/>
                </a:solidFill>
              </a:defRPr>
            </a:lvl2pPr>
            <a:lvl3pPr marL="64294" indent="-64294">
              <a:lnSpc>
                <a:spcPts val="105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900">
                <a:solidFill>
                  <a:srgbClr val="000000"/>
                </a:solidFill>
              </a:defRPr>
            </a:lvl3pPr>
            <a:lvl4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4pPr>
            <a:lvl5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6280" y="1685925"/>
            <a:ext cx="8192573" cy="647700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480566" y="4167534"/>
            <a:ext cx="2584800" cy="1752600"/>
          </a:xfrm>
          <a:solidFill>
            <a:srgbClr val="BBBBBB"/>
          </a:solidFill>
        </p:spPr>
        <p:txBody>
          <a:bodyPr tIns="1152000"/>
          <a:lstStyle>
            <a:lvl1pPr algn="ctr">
              <a:defRPr sz="750" b="0"/>
            </a:lvl1pPr>
          </a:lstStyle>
          <a:p>
            <a:r>
              <a:rPr lang="en-GB"/>
              <a:t>insert photographic image</a:t>
            </a:r>
            <a:endParaRPr lang="en-US" dirty="0"/>
          </a:p>
        </p:txBody>
      </p:sp>
      <p:sp>
        <p:nvSpPr>
          <p:cNvPr id="27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419475" y="3603584"/>
            <a:ext cx="2362200" cy="440127"/>
          </a:xfrm>
        </p:spPr>
        <p:txBody>
          <a:bodyPr numCol="1" spcCol="0" anchor="b" anchorCtr="0"/>
          <a:lstStyle>
            <a:lvl1pPr algn="ctr">
              <a:lnSpc>
                <a:spcPts val="105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</a:defRPr>
            </a:lvl1pPr>
            <a:lvl2pPr marL="0" indent="0">
              <a:lnSpc>
                <a:spcPts val="1050"/>
              </a:lnSpc>
              <a:spcBef>
                <a:spcPts val="0"/>
              </a:spcBef>
              <a:spcAft>
                <a:spcPts val="0"/>
              </a:spcAft>
              <a:buNone/>
              <a:defRPr sz="900" spc="0" baseline="0">
                <a:solidFill>
                  <a:srgbClr val="000000"/>
                </a:solidFill>
              </a:defRPr>
            </a:lvl2pPr>
            <a:lvl3pPr marL="64294" indent="-64294">
              <a:lnSpc>
                <a:spcPts val="105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900">
                <a:solidFill>
                  <a:srgbClr val="000000"/>
                </a:solidFill>
              </a:defRPr>
            </a:lvl3pPr>
            <a:lvl4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4pPr>
            <a:lvl5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3282309" y="4167534"/>
            <a:ext cx="2584800" cy="1752600"/>
          </a:xfrm>
          <a:solidFill>
            <a:srgbClr val="BBBBBB"/>
          </a:solidFill>
        </p:spPr>
        <p:txBody>
          <a:bodyPr tIns="1152000"/>
          <a:lstStyle>
            <a:lvl1pPr algn="ctr">
              <a:defRPr sz="750" b="0"/>
            </a:lvl1pPr>
          </a:lstStyle>
          <a:p>
            <a:r>
              <a:rPr lang="en-GB"/>
              <a:t>insert photographic image</a:t>
            </a:r>
            <a:endParaRPr lang="en-US" dirty="0"/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21218" y="3603584"/>
            <a:ext cx="2362200" cy="440127"/>
          </a:xfrm>
        </p:spPr>
        <p:txBody>
          <a:bodyPr numCol="1" spcCol="0" anchor="b" anchorCtr="0"/>
          <a:lstStyle>
            <a:lvl1pPr algn="ctr">
              <a:lnSpc>
                <a:spcPts val="105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</a:defRPr>
            </a:lvl1pPr>
            <a:lvl2pPr marL="0" indent="0">
              <a:lnSpc>
                <a:spcPts val="1050"/>
              </a:lnSpc>
              <a:spcBef>
                <a:spcPts val="0"/>
              </a:spcBef>
              <a:spcAft>
                <a:spcPts val="0"/>
              </a:spcAft>
              <a:buNone/>
              <a:defRPr sz="900" spc="0" baseline="0">
                <a:solidFill>
                  <a:srgbClr val="000000"/>
                </a:solidFill>
              </a:defRPr>
            </a:lvl2pPr>
            <a:lvl3pPr marL="64294" indent="-64294">
              <a:lnSpc>
                <a:spcPts val="105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900">
                <a:solidFill>
                  <a:srgbClr val="000000"/>
                </a:solidFill>
              </a:defRPr>
            </a:lvl3pPr>
            <a:lvl4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4pPr>
            <a:lvl5pPr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5"/>
          <p:cNvSpPr>
            <a:spLocks noGrp="1"/>
          </p:cNvSpPr>
          <p:nvPr>
            <p:ph type="pic" sz="quarter" idx="21" hasCustomPrompt="1"/>
          </p:nvPr>
        </p:nvSpPr>
        <p:spPr>
          <a:xfrm>
            <a:off x="6084052" y="4167534"/>
            <a:ext cx="2584800" cy="1752600"/>
          </a:xfrm>
          <a:solidFill>
            <a:srgbClr val="BBBBBB"/>
          </a:solidFill>
        </p:spPr>
        <p:txBody>
          <a:bodyPr tIns="1152000"/>
          <a:lstStyle>
            <a:lvl1pPr algn="ctr">
              <a:defRPr sz="750" b="0"/>
            </a:lvl1pPr>
          </a:lstStyle>
          <a:p>
            <a:r>
              <a:rPr lang="en-GB"/>
              <a:t>insert photographic image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617733" y="2554853"/>
            <a:ext cx="2362199" cy="1149910"/>
          </a:xfrm>
        </p:spPr>
        <p:txBody>
          <a:bodyPr anchor="ctr"/>
          <a:lstStyle>
            <a:lvl1pPr algn="ctr">
              <a:lnSpc>
                <a:spcPct val="100000"/>
              </a:lnSpc>
              <a:defRPr sz="5475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3419476" y="2555413"/>
            <a:ext cx="2362199" cy="1149910"/>
          </a:xfrm>
        </p:spPr>
        <p:txBody>
          <a:bodyPr anchor="ctr"/>
          <a:lstStyle>
            <a:lvl1pPr algn="ctr">
              <a:lnSpc>
                <a:spcPct val="100000"/>
              </a:lnSpc>
              <a:defRPr sz="5475" b="1">
                <a:solidFill>
                  <a:srgbClr val="03873A"/>
                </a:solidFill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6211582" y="2554853"/>
            <a:ext cx="2362199" cy="1149910"/>
          </a:xfrm>
        </p:spPr>
        <p:txBody>
          <a:bodyPr anchor="ctr"/>
          <a:lstStyle>
            <a:lvl1pPr algn="ctr">
              <a:lnSpc>
                <a:spcPct val="100000"/>
              </a:lnSpc>
              <a:defRPr sz="5475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177107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968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704977"/>
            <a:ext cx="6666077" cy="3171825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  <a:lvl2pPr>
              <a:defRPr sz="1350">
                <a:solidFill>
                  <a:srgbClr val="000000"/>
                </a:solidFill>
              </a:defRPr>
            </a:lvl2pPr>
            <a:lvl3pPr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209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1"/>
            <a:ext cx="8208169" cy="111592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67916" y="1809750"/>
            <a:ext cx="6682804" cy="3781425"/>
          </a:xfrm>
        </p:spPr>
        <p:txBody>
          <a:bodyPr/>
          <a:lstStyle>
            <a:lvl1pPr marL="178594" indent="-178594">
              <a:spcBef>
                <a:spcPts val="851"/>
              </a:spcBef>
              <a:buFont typeface="+mj-lt"/>
              <a:buAutoNum type="arabicPeriod"/>
              <a:defRPr sz="1350" b="1">
                <a:solidFill>
                  <a:schemeClr val="tx2"/>
                </a:solidFill>
              </a:defRPr>
            </a:lvl1pPr>
            <a:lvl2pPr marL="321469" indent="-135731">
              <a:buFont typeface="Arial" panose="020B0604020202020204" pitchFamily="34" charset="0"/>
              <a:buChar char="‒"/>
              <a:defRPr sz="1350">
                <a:solidFill>
                  <a:srgbClr val="000000"/>
                </a:solidFill>
              </a:defRPr>
            </a:lvl2pPr>
            <a:lvl3pPr marL="471488" indent="-157163">
              <a:defRPr sz="135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353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x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1030200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836614" y="2514602"/>
            <a:ext cx="1984375" cy="1319213"/>
          </a:xfrm>
          <a:solidFill>
            <a:srgbClr val="BBBBBB"/>
          </a:solidFill>
        </p:spPr>
        <p:txBody>
          <a:bodyPr tIns="648000" anchor="ctr" anchorCtr="0"/>
          <a:lstStyle>
            <a:lvl1pPr algn="ctr">
              <a:lnSpc>
                <a:spcPts val="900"/>
              </a:lnSpc>
              <a:defRPr sz="788">
                <a:solidFill>
                  <a:schemeClr val="bg2"/>
                </a:solidFill>
              </a:defRPr>
            </a:lvl1pPr>
          </a:lstStyle>
          <a:p>
            <a:r>
              <a:rPr lang="en-GB"/>
              <a:t>Insert infographic or photographic image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830264" y="4425950"/>
            <a:ext cx="1990725" cy="979488"/>
          </a:xfrm>
        </p:spPr>
        <p:txBody>
          <a:bodyPr/>
          <a:lstStyle>
            <a:lvl1pPr algn="ctr">
              <a:lnSpc>
                <a:spcPts val="1275"/>
              </a:lnSpc>
              <a:spcAft>
                <a:spcPts val="600"/>
              </a:spcAft>
              <a:defRPr sz="1125" b="1">
                <a:solidFill>
                  <a:schemeClr val="bg2"/>
                </a:solidFill>
              </a:defRPr>
            </a:lvl1pPr>
            <a:lvl2pPr marL="0" indent="0" algn="ctr">
              <a:lnSpc>
                <a:spcPts val="825"/>
              </a:lnSpc>
              <a:buNone/>
              <a:defRPr sz="750" i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836614" y="3924926"/>
            <a:ext cx="1984375" cy="418474"/>
          </a:xfrm>
        </p:spPr>
        <p:txBody>
          <a:bodyPr/>
          <a:lstStyle>
            <a:lvl1pPr algn="ctr">
              <a:lnSpc>
                <a:spcPts val="3000"/>
              </a:lnSpc>
              <a:defRPr sz="2550" b="1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3538800" y="3924926"/>
            <a:ext cx="1984375" cy="418474"/>
          </a:xfrm>
        </p:spPr>
        <p:txBody>
          <a:bodyPr/>
          <a:lstStyle>
            <a:lvl1pPr algn="ctr">
              <a:lnSpc>
                <a:spcPts val="3000"/>
              </a:lnSpc>
              <a:defRPr sz="255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6275103" y="3924928"/>
            <a:ext cx="1984375" cy="408949"/>
          </a:xfrm>
        </p:spPr>
        <p:txBody>
          <a:bodyPr/>
          <a:lstStyle>
            <a:lvl1pPr algn="ctr">
              <a:lnSpc>
                <a:spcPts val="3000"/>
              </a:lnSpc>
              <a:defRPr sz="2550" b="1">
                <a:solidFill>
                  <a:srgbClr val="03873A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541172" y="4425950"/>
            <a:ext cx="1990725" cy="979488"/>
          </a:xfrm>
        </p:spPr>
        <p:txBody>
          <a:bodyPr/>
          <a:lstStyle>
            <a:lvl1pPr algn="ctr">
              <a:lnSpc>
                <a:spcPts val="1275"/>
              </a:lnSpc>
              <a:spcAft>
                <a:spcPts val="600"/>
              </a:spcAft>
              <a:defRPr sz="1125" b="1">
                <a:solidFill>
                  <a:schemeClr val="tx2"/>
                </a:solidFill>
              </a:defRPr>
            </a:lvl1pPr>
            <a:lvl2pPr marL="0" indent="0" algn="ctr">
              <a:lnSpc>
                <a:spcPts val="825"/>
              </a:lnSpc>
              <a:buNone/>
              <a:defRPr sz="750" i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282049" y="4425950"/>
            <a:ext cx="1990725" cy="979488"/>
          </a:xfrm>
        </p:spPr>
        <p:txBody>
          <a:bodyPr/>
          <a:lstStyle>
            <a:lvl1pPr algn="ctr">
              <a:lnSpc>
                <a:spcPts val="1275"/>
              </a:lnSpc>
              <a:spcAft>
                <a:spcPts val="600"/>
              </a:spcAft>
              <a:defRPr sz="1125" b="1">
                <a:solidFill>
                  <a:srgbClr val="03873A"/>
                </a:solidFill>
              </a:defRPr>
            </a:lvl1pPr>
            <a:lvl2pPr marL="0" indent="0" algn="ctr">
              <a:lnSpc>
                <a:spcPts val="825"/>
              </a:lnSpc>
              <a:buNone/>
              <a:defRPr sz="750" i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5267325" y="6172202"/>
            <a:ext cx="3396997" cy="228599"/>
          </a:xfrm>
        </p:spPr>
        <p:txBody>
          <a:bodyPr/>
          <a:lstStyle>
            <a:lvl1pPr algn="r">
              <a:lnSpc>
                <a:spcPts val="675"/>
              </a:lnSpc>
              <a:spcAft>
                <a:spcPts val="0"/>
              </a:spcAft>
              <a:defRPr sz="4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3537611" y="2514602"/>
            <a:ext cx="1984375" cy="1319213"/>
          </a:xfrm>
          <a:solidFill>
            <a:srgbClr val="BBBBBB"/>
          </a:solidFill>
        </p:spPr>
        <p:txBody>
          <a:bodyPr tIns="648000" anchor="ctr" anchorCtr="0"/>
          <a:lstStyle>
            <a:lvl1pPr algn="ctr">
              <a:lnSpc>
                <a:spcPts val="900"/>
              </a:lnSpc>
              <a:defRPr sz="788">
                <a:solidFill>
                  <a:schemeClr val="bg2"/>
                </a:solidFill>
              </a:defRPr>
            </a:lvl1pPr>
          </a:lstStyle>
          <a:p>
            <a:r>
              <a:rPr lang="en-GB"/>
              <a:t>Insert infographic or photographic image</a:t>
            </a:r>
            <a:endParaRPr lang="en-US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23" hasCustomPrompt="1"/>
          </p:nvPr>
        </p:nvSpPr>
        <p:spPr>
          <a:xfrm>
            <a:off x="6280811" y="2514602"/>
            <a:ext cx="1984375" cy="1319213"/>
          </a:xfrm>
          <a:solidFill>
            <a:srgbClr val="BBBBBB"/>
          </a:solidFill>
        </p:spPr>
        <p:txBody>
          <a:bodyPr tIns="648000" anchor="ctr" anchorCtr="0"/>
          <a:lstStyle>
            <a:lvl1pPr algn="ctr">
              <a:lnSpc>
                <a:spcPts val="900"/>
              </a:lnSpc>
              <a:defRPr sz="788">
                <a:solidFill>
                  <a:schemeClr val="bg2"/>
                </a:solidFill>
              </a:defRPr>
            </a:lvl1pPr>
          </a:lstStyle>
          <a:p>
            <a:r>
              <a:rPr lang="en-GB"/>
              <a:t>Insert infographic or photographic image</a:t>
            </a:r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66495" y="6124575"/>
            <a:ext cx="8208000" cy="0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755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tx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295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774450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21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heading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17600"/>
            <a:ext cx="8208169" cy="774450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917" y="1685925"/>
            <a:ext cx="4767581" cy="647700"/>
          </a:xfrm>
        </p:spPr>
        <p:txBody>
          <a:bodyPr/>
          <a:lstStyle>
            <a:lvl1pPr>
              <a:defRPr sz="135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412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re to Lea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71" b="5310"/>
          <a:stretch/>
        </p:blipFill>
        <p:spPr>
          <a:xfrm>
            <a:off x="1831012" y="0"/>
            <a:ext cx="56619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3624" y="2728867"/>
            <a:ext cx="4656675" cy="985884"/>
          </a:xfrm>
        </p:spPr>
        <p:txBody>
          <a:bodyPr anchor="b" anchorCtr="0"/>
          <a:lstStyle>
            <a:lvl1pPr algn="ctr">
              <a:lnSpc>
                <a:spcPts val="3000"/>
              </a:lnSpc>
              <a:defRPr sz="2700" i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343150" y="3829050"/>
            <a:ext cx="4743450" cy="638175"/>
          </a:xfrm>
        </p:spPr>
        <p:txBody>
          <a:bodyPr/>
          <a:lstStyle>
            <a:lvl1pPr algn="ctr">
              <a:lnSpc>
                <a:spcPts val="1575"/>
              </a:lnSpc>
              <a:defRPr sz="1350">
                <a:solidFill>
                  <a:schemeClr val="tx1"/>
                </a:solidFill>
              </a:defRPr>
            </a:lvl1pPr>
            <a:lvl2pPr marL="0" indent="0" algn="ctr">
              <a:lnSpc>
                <a:spcPts val="1575"/>
              </a:lnSpc>
              <a:buNone/>
              <a:defRPr sz="135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2253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Final Slide Option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884" y="3558921"/>
            <a:ext cx="2535179" cy="21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07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Final Slide Option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883" y="3558921"/>
            <a:ext cx="2535179" cy="21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53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Final Slide Option3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884" y="3558921"/>
            <a:ext cx="2535179" cy="21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6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29" Type="http://schemas.openxmlformats.org/officeDocument/2006/relationships/slideLayout" Target="../slideLayouts/slideLayout44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31" Type="http://schemas.openxmlformats.org/officeDocument/2006/relationships/slideLayout" Target="../slideLayouts/slideLayout46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Relationship Id="rId35" Type="http://schemas.openxmlformats.org/officeDocument/2006/relationships/image" Target="../media/image4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p footer.jpg"/>
          <p:cNvPicPr>
            <a:picLocks noChangeAspect="1"/>
          </p:cNvPicPr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0" y="4548909"/>
            <a:ext cx="9144000" cy="2309091"/>
          </a:xfrm>
          <a:prstGeom prst="rect">
            <a:avLst/>
          </a:prstGeom>
        </p:spPr>
      </p:pic>
      <p:pic>
        <p:nvPicPr>
          <p:cNvPr id="10" name="Picture 9" descr="TM logo.png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7821705" y="6149790"/>
            <a:ext cx="1143000" cy="61722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77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723" r:id="rId14"/>
    <p:sldLayoutId id="2147483724" r:id="rId15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916" y="417601"/>
            <a:ext cx="8208169" cy="9063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1704975"/>
            <a:ext cx="8208169" cy="42851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lang="en-GB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506859" y="6520020"/>
            <a:ext cx="0" cy="8640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582" y="6515931"/>
            <a:ext cx="124741" cy="1103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 b="1">
                <a:solidFill>
                  <a:schemeClr val="bg2"/>
                </a:solidFill>
                <a:latin typeface="+mn-lt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57" y="6376789"/>
            <a:ext cx="694829" cy="28248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86316" y="6515931"/>
            <a:ext cx="1793117" cy="1103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25" b="1">
                <a:solidFill>
                  <a:schemeClr val="bg2"/>
                </a:solidFill>
              </a:defRPr>
            </a:lvl1pPr>
          </a:lstStyle>
          <a:p>
            <a:r>
              <a:rPr lang="en-GB"/>
              <a:t>Presentation Title Arial Bold 7 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804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  <p:sldLayoutId id="2147483716" r:id="rId27"/>
    <p:sldLayoutId id="2147483717" r:id="rId28"/>
    <p:sldLayoutId id="2147483718" r:id="rId29"/>
    <p:sldLayoutId id="2147483719" r:id="rId30"/>
    <p:sldLayoutId id="2147483720" r:id="rId31"/>
    <p:sldLayoutId id="2147483721" r:id="rId32"/>
    <p:sldLayoutId id="2147483722" r:id="rId3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685800" rtl="0" eaLnBrk="1" latinLnBrk="0" hangingPunct="1">
        <a:lnSpc>
          <a:spcPts val="30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ts val="1650"/>
        </a:lnSpc>
        <a:spcBef>
          <a:spcPts val="0"/>
        </a:spcBef>
        <a:spcAft>
          <a:spcPts val="0"/>
        </a:spcAft>
        <a:buFont typeface="Arial" pitchFamily="34" charset="0"/>
        <a:buNone/>
        <a:defRPr sz="1350" b="0" i="0" kern="1200">
          <a:solidFill>
            <a:schemeClr val="tx1"/>
          </a:solidFill>
          <a:latin typeface="+mn-lt"/>
          <a:ea typeface="Lato Medium" panose="020F0502020204030203" pitchFamily="34" charset="0"/>
          <a:cs typeface="Lato Medium" panose="020F0502020204030203" pitchFamily="34" charset="0"/>
        </a:defRPr>
      </a:lvl1pPr>
      <a:lvl2pPr marL="135731" indent="-135731" algn="l" defTabSz="685800" rtl="0" eaLnBrk="1" latinLnBrk="0" hangingPunct="1">
        <a:lnSpc>
          <a:spcPts val="1650"/>
        </a:lnSpc>
        <a:spcBef>
          <a:spcPts val="0"/>
        </a:spcBef>
        <a:spcAft>
          <a:spcPts val="0"/>
        </a:spcAft>
        <a:buClr>
          <a:schemeClr val="bg2"/>
        </a:buClr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264319" indent="-128588" algn="l" defTabSz="685800" rtl="0" eaLnBrk="1" latinLnBrk="0" hangingPunct="1">
        <a:lnSpc>
          <a:spcPts val="1650"/>
        </a:lnSpc>
        <a:spcBef>
          <a:spcPts val="0"/>
        </a:spcBef>
        <a:spcAft>
          <a:spcPts val="0"/>
        </a:spcAft>
        <a:buClr>
          <a:schemeClr val="accent4"/>
        </a:buClr>
        <a:buFont typeface="Arial" panose="020B0604020202020204" pitchFamily="34" charset="0"/>
        <a:buChar char="‒"/>
        <a:defRPr sz="135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585788" indent="0" algn="l" defTabSz="685800" rtl="0" eaLnBrk="1" latinLnBrk="0" hangingPunct="1">
        <a:lnSpc>
          <a:spcPts val="1125"/>
        </a:lnSpc>
        <a:spcBef>
          <a:spcPts val="0"/>
        </a:spcBef>
        <a:spcAft>
          <a:spcPts val="638"/>
        </a:spcAft>
        <a:buClr>
          <a:schemeClr val="tx1"/>
        </a:buClr>
        <a:buFont typeface="Arial" pitchFamily="34" charset="0"/>
        <a:buNone/>
        <a:defRPr sz="900" kern="1200">
          <a:solidFill>
            <a:schemeClr val="bg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>
          <p15:clr>
            <a:srgbClr val="F26B43"/>
          </p15:clr>
        </p15:guide>
        <p15:guide id="2" pos="728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jEmKDT3pLPE" TargetMode="External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5.jpeg"/><Relationship Id="rId2" Type="http://schemas.openxmlformats.org/officeDocument/2006/relationships/video" Target="https://www.youtube.com/embed/jEmKDT3pLPE" TargetMode="External"/><Relationship Id="rId1" Type="http://schemas.openxmlformats.org/officeDocument/2006/relationships/video" Target="https://www.youtube.com/embed/GsXUN5BKkqw" TargetMode="External"/><Relationship Id="rId6" Type="http://schemas.openxmlformats.org/officeDocument/2006/relationships/image" Target="../media/image34.png"/><Relationship Id="rId5" Type="http://schemas.openxmlformats.org/officeDocument/2006/relationships/hyperlink" Target="https://www.youtube.com/playlist?list=PL9D77SRA6m1tOLzcL7M3Hm3P9veEC7g5W" TargetMode="External"/><Relationship Id="rId10" Type="http://schemas.openxmlformats.org/officeDocument/2006/relationships/image" Target="../media/image36.jpeg"/><Relationship Id="rId4" Type="http://schemas.openxmlformats.org/officeDocument/2006/relationships/notesSlide" Target="../notesSlides/notesSlide7.xml"/><Relationship Id="rId9" Type="http://schemas.openxmlformats.org/officeDocument/2006/relationships/hyperlink" Target="https://www.youtube.com/watch?v=GsXUN5BKkqw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administrator@naptaonline.org" TargetMode="External"/><Relationship Id="rId2" Type="http://schemas.openxmlformats.org/officeDocument/2006/relationships/hyperlink" Target="mailto:troubleshooting@naptaonline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irector@naptaonline.org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ptaonline.org/events/isc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ptaonline.org/events/isc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6AC88-DA87-4170-AA9C-2576DCDE0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/>
              <a:t>WELCOME TO LAKE CHARLES!!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D1130-7F44-4A57-808D-7EFC2C27F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NAPTA Winter General Meeting 2020</a:t>
            </a:r>
          </a:p>
          <a:p>
            <a:pPr marL="457200" lvl="1" indent="0" algn="ctr">
              <a:buNone/>
            </a:pPr>
            <a:r>
              <a:rPr lang="en-US" sz="2400" dirty="0"/>
              <a:t>Friday, February 21, 2020</a:t>
            </a:r>
          </a:p>
          <a:p>
            <a:pPr marL="457200" lvl="1" indent="0" algn="ctr">
              <a:buNone/>
            </a:pPr>
            <a:r>
              <a:rPr lang="en-US" sz="2400" dirty="0"/>
              <a:t>Isle of Capri Conference Center</a:t>
            </a:r>
          </a:p>
          <a:p>
            <a:pPr marL="457200" lvl="1" indent="0" algn="ctr">
              <a:buNone/>
            </a:pPr>
            <a:r>
              <a:rPr lang="en-US" sz="2400" dirty="0"/>
              <a:t>Lake Charles, LA</a:t>
            </a:r>
          </a:p>
          <a:p>
            <a:pPr marL="0" indent="0" algn="ctr">
              <a:buNone/>
            </a:pPr>
            <a:endParaRPr lang="en-US" sz="24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6589678-E535-4622-B7AE-29DFF9AD5A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702" y="1600200"/>
            <a:ext cx="581780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9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Welcome to the NAPTA General Meeting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2400" b="1" dirty="0"/>
          </a:p>
          <a:p>
            <a:pPr algn="ctr"/>
            <a:endParaRPr lang="en-US" sz="1100" b="1" dirty="0"/>
          </a:p>
          <a:p>
            <a:pPr marL="0" indent="0" algn="ctr">
              <a:buNone/>
            </a:pPr>
            <a:r>
              <a:rPr lang="en-US" sz="4000" b="1" dirty="0"/>
              <a:t>Greetings from the NAPTA </a:t>
            </a:r>
          </a:p>
          <a:p>
            <a:pPr marL="0" indent="0" algn="ctr">
              <a:buNone/>
            </a:pPr>
            <a:r>
              <a:rPr lang="en-US" sz="4000" b="1" dirty="0"/>
              <a:t>Board Chair</a:t>
            </a:r>
          </a:p>
          <a:p>
            <a:pPr marL="0" indent="0" algn="ctr">
              <a:buNone/>
            </a:pPr>
            <a:r>
              <a:rPr lang="en-US" sz="7100" b="1" dirty="0">
                <a:latin typeface="Footlight MT Light" panose="0204060206030A020304" pitchFamily="18" charset="0"/>
              </a:rPr>
              <a:t>David Esquibel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b="1" dirty="0"/>
              <a:t>Safety Moment</a:t>
            </a:r>
          </a:p>
          <a:p>
            <a:pPr marL="0" indent="0" algn="ctr">
              <a:buNone/>
            </a:pPr>
            <a:r>
              <a:rPr lang="en-US" dirty="0"/>
              <a:t>“caring by sharing”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Presentation of NAPTA Board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2020 Board of Director Members Are:</a:t>
            </a:r>
          </a:p>
          <a:p>
            <a:pPr marL="0" indent="0">
              <a:buNone/>
            </a:pPr>
            <a:r>
              <a:rPr lang="en-US" sz="2400" b="1" dirty="0"/>
              <a:t>David Esquibel – Chair/Chief Executive Officer</a:t>
            </a:r>
          </a:p>
          <a:p>
            <a:pPr marL="0" indent="0">
              <a:buNone/>
            </a:pPr>
            <a:r>
              <a:rPr lang="en-US" sz="2400" b="1" dirty="0"/>
              <a:t>David King – Vice-Chair</a:t>
            </a:r>
          </a:p>
          <a:p>
            <a:pPr marL="0" indent="0">
              <a:buNone/>
            </a:pPr>
            <a:r>
              <a:rPr lang="en-US" sz="2400" b="1" dirty="0"/>
              <a:t>Glenn Johnson – Treasurer/Chief Financial Officer</a:t>
            </a:r>
          </a:p>
          <a:p>
            <a:pPr marL="0" indent="0">
              <a:buNone/>
            </a:pPr>
            <a:r>
              <a:rPr lang="en-US" sz="2400" b="1" dirty="0"/>
              <a:t>Eric Newby – President/Executive Director</a:t>
            </a:r>
          </a:p>
          <a:p>
            <a:pPr marL="0" indent="0">
              <a:buNone/>
            </a:pPr>
            <a:r>
              <a:rPr lang="en-US" sz="2400" b="1" dirty="0"/>
              <a:t>Steve Backman – Secretary</a:t>
            </a:r>
          </a:p>
          <a:p>
            <a:pPr marL="0" indent="0">
              <a:buNone/>
            </a:pPr>
            <a:r>
              <a:rPr lang="en-US" sz="2400" b="1" dirty="0"/>
              <a:t>Madonna Adams – Director</a:t>
            </a:r>
          </a:p>
          <a:p>
            <a:pPr marL="0" indent="0">
              <a:buNone/>
            </a:pPr>
            <a:r>
              <a:rPr lang="en-US" sz="2400" b="1" dirty="0"/>
              <a:t>Sallie Kay Janes – Director</a:t>
            </a:r>
          </a:p>
          <a:p>
            <a:pPr marL="0" indent="0">
              <a:buNone/>
            </a:pPr>
            <a:r>
              <a:rPr lang="en-US" sz="2400" b="1" dirty="0"/>
              <a:t>Scott Krejci – Director</a:t>
            </a:r>
          </a:p>
          <a:p>
            <a:pPr marL="0" indent="0">
              <a:buNone/>
            </a:pPr>
            <a:endParaRPr lang="en-US" sz="2400" b="1" dirty="0"/>
          </a:p>
          <a:p>
            <a:pPr algn="ctr"/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770525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Participant Introductions</a:t>
            </a:r>
            <a:br>
              <a:rPr lang="en-US" sz="3200" b="1" dirty="0">
                <a:latin typeface="Calisto MT" panose="02040603050505030304" pitchFamily="18" charset="0"/>
              </a:rPr>
            </a:br>
            <a:r>
              <a:rPr lang="en-US" sz="3200" b="1" dirty="0">
                <a:latin typeface="Calisto MT" panose="02040603050505030304" pitchFamily="18" charset="0"/>
              </a:rPr>
              <a:t>Executive Director – Eric Newby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prstClr val="black"/>
                </a:solidFill>
              </a:rPr>
              <a:t>Name (nickname, if you dare…) and Title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prstClr val="black"/>
                </a:solidFill>
              </a:rPr>
              <a:t>Employer – Who you’re here representing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prstClr val="black"/>
                </a:solidFill>
              </a:rPr>
              <a:t>Job/Duties – What you do for who you’re with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prstClr val="black"/>
                </a:solidFill>
              </a:rPr>
              <a:t>PTEC Involvement – How you contribute - Advisory or NAPTA committee(s) or other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en-US" sz="28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en-US" sz="4400" b="1" dirty="0">
                <a:solidFill>
                  <a:prstClr val="black"/>
                </a:solidFill>
              </a:rPr>
              <a:t>PLEASE BE BRIEF…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en-US" sz="2800" b="1" dirty="0">
              <a:solidFill>
                <a:prstClr val="black"/>
              </a:solidFill>
            </a:endParaRPr>
          </a:p>
          <a:p>
            <a:pPr algn="ctr"/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493195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65" y="2281307"/>
            <a:ext cx="3683000" cy="1683177"/>
          </a:xfrm>
        </p:spPr>
        <p:txBody>
          <a:bodyPr/>
          <a:lstStyle/>
          <a:p>
            <a:r>
              <a:rPr lang="en-GB" dirty="0"/>
              <a:t>NAPTA</a:t>
            </a:r>
            <a:br>
              <a:rPr lang="en-GB" dirty="0"/>
            </a:br>
            <a:r>
              <a:rPr lang="en-GB" dirty="0"/>
              <a:t>Learning</a:t>
            </a:r>
            <a:br>
              <a:rPr lang="en-GB" dirty="0"/>
            </a:br>
            <a:r>
              <a:rPr lang="en-GB" dirty="0"/>
              <a:t>Materials </a:t>
            </a:r>
            <a:br>
              <a:rPr lang="en-GB" dirty="0"/>
            </a:br>
            <a:r>
              <a:rPr lang="en-GB" dirty="0"/>
              <a:t>Update</a:t>
            </a:r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F10CF6A-48C5-4E95-9BAE-6C49D12741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0880" r="20880"/>
          <a:stretch>
            <a:fillRect/>
          </a:stretch>
        </p:blipFill>
        <p:spPr>
          <a:xfrm>
            <a:off x="4155765" y="0"/>
            <a:ext cx="4978710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74B62C-1C96-4297-90B5-E5720FD72E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765" y="4249341"/>
            <a:ext cx="3962400" cy="937022"/>
          </a:xfrm>
        </p:spPr>
        <p:txBody>
          <a:bodyPr/>
          <a:lstStyle/>
          <a:p>
            <a:r>
              <a:rPr lang="en-US" dirty="0"/>
              <a:t> </a:t>
            </a:r>
          </a:p>
          <a:p>
            <a:r>
              <a:rPr lang="en-US" dirty="0"/>
              <a:t>Winter Meeting</a:t>
            </a:r>
            <a:endParaRPr lang="en-US" sz="675" dirty="0"/>
          </a:p>
          <a:p>
            <a:r>
              <a:rPr lang="en-US" dirty="0"/>
              <a:t>February 21, 2020</a:t>
            </a:r>
          </a:p>
        </p:txBody>
      </p:sp>
    </p:spTree>
    <p:extLst>
      <p:ext uri="{BB962C8B-B14F-4D97-AF65-F5344CB8AC3E}">
        <p14:creationId xmlns:p14="http://schemas.microsoft.com/office/powerpoint/2010/main" val="41742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170451"/>
            <a:ext cx="8208169" cy="822656"/>
          </a:xfrm>
          <a:solidFill>
            <a:srgbClr val="D2DB0E"/>
          </a:solidFill>
        </p:spPr>
        <p:txBody>
          <a:bodyPr anchor="ctr" anchorCtr="0"/>
          <a:lstStyle/>
          <a:p>
            <a:r>
              <a:rPr lang="en-GB" dirty="0">
                <a:solidFill>
                  <a:srgbClr val="003057"/>
                </a:solidFill>
              </a:rPr>
              <a:t> Available Second Edition NAPTA Titles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429D2E-F086-4E19-B0E7-914A20103842}"/>
              </a:ext>
            </a:extLst>
          </p:cNvPr>
          <p:cNvSpPr txBox="1"/>
          <p:nvPr/>
        </p:nvSpPr>
        <p:spPr>
          <a:xfrm rot="10800000" flipH="1" flipV="1">
            <a:off x="663678" y="2199585"/>
            <a:ext cx="220475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3057"/>
                </a:solidFill>
              </a:rPr>
              <a:t>Introduction to Process Technology, 2e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909471-FE01-463C-824F-C8E35FCA2EA3}"/>
              </a:ext>
            </a:extLst>
          </p:cNvPr>
          <p:cNvSpPr txBox="1"/>
          <p:nvPr/>
        </p:nvSpPr>
        <p:spPr>
          <a:xfrm rot="10800000" flipH="1" flipV="1">
            <a:off x="3690124" y="2199585"/>
            <a:ext cx="192584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3057"/>
                </a:solidFill>
              </a:rPr>
              <a:t>Process Technology Equipment, 2e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6FE3EE7-5A89-471E-A39E-FD07D2ED423F}"/>
              </a:ext>
            </a:extLst>
          </p:cNvPr>
          <p:cNvSpPr/>
          <p:nvPr/>
        </p:nvSpPr>
        <p:spPr>
          <a:xfrm>
            <a:off x="6437670" y="2164960"/>
            <a:ext cx="19035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rgbClr val="003057"/>
                </a:solidFill>
              </a:rPr>
              <a:t>Safety, Health and Equipment, 2e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29F5383-57D4-4F7E-8F56-78A4B6110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670" y="2867728"/>
            <a:ext cx="1903580" cy="245545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04F5807-48F8-4ED4-86A6-171264713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124" y="2867728"/>
            <a:ext cx="1925849" cy="245545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5E16101-1996-4DC2-ABA4-E14831E1C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438" y="2867728"/>
            <a:ext cx="1969228" cy="245545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2521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170451"/>
            <a:ext cx="8208169" cy="822656"/>
          </a:xfrm>
          <a:solidFill>
            <a:srgbClr val="12B2A6"/>
          </a:solidFill>
        </p:spPr>
        <p:txBody>
          <a:bodyPr anchor="ctr" anchorCtr="0"/>
          <a:lstStyle/>
          <a:p>
            <a:r>
              <a:rPr lang="en-GB" dirty="0">
                <a:solidFill>
                  <a:srgbClr val="003057"/>
                </a:solidFill>
              </a:rPr>
              <a:t> NAPTA Titles Coming Soon - March 2020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909471-FE01-463C-824F-C8E35FCA2EA3}"/>
              </a:ext>
            </a:extLst>
          </p:cNvPr>
          <p:cNvSpPr txBox="1"/>
          <p:nvPr/>
        </p:nvSpPr>
        <p:spPr>
          <a:xfrm rot="10800000" flipH="1" flipV="1">
            <a:off x="3599317" y="2236757"/>
            <a:ext cx="194536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3057"/>
                </a:solidFill>
              </a:rPr>
              <a:t>Process Instrumentation, 2e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A0CF7E-F6FE-4F9B-BFEB-BF6C61E7F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317" y="2942072"/>
            <a:ext cx="1945367" cy="250935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72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170451"/>
            <a:ext cx="8208169" cy="822656"/>
          </a:xfrm>
          <a:solidFill>
            <a:srgbClr val="12B2A6"/>
          </a:solidFill>
        </p:spPr>
        <p:txBody>
          <a:bodyPr anchor="ctr" anchorCtr="0"/>
          <a:lstStyle/>
          <a:p>
            <a:r>
              <a:rPr lang="en-GB" dirty="0">
                <a:solidFill>
                  <a:srgbClr val="003057"/>
                </a:solidFill>
              </a:rPr>
              <a:t> </a:t>
            </a:r>
            <a:r>
              <a:rPr lang="en-US" dirty="0">
                <a:solidFill>
                  <a:srgbClr val="003057"/>
                </a:solidFill>
              </a:rPr>
              <a:t>What’s New in Process Instrumentation, 2e?</a:t>
            </a:r>
            <a:endParaRPr lang="en-GB" dirty="0">
              <a:solidFill>
                <a:srgbClr val="003057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CAEC6CB-B28C-4A16-AC7E-B6BB2A966BFD}"/>
              </a:ext>
            </a:extLst>
          </p:cNvPr>
          <p:cNvSpPr txBox="1">
            <a:spLocks/>
          </p:cNvSpPr>
          <p:nvPr/>
        </p:nvSpPr>
        <p:spPr>
          <a:xfrm>
            <a:off x="3165073" y="2257380"/>
            <a:ext cx="5457825" cy="34004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180975" indent="-180975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2425" indent="-17145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‒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1050" indent="0" algn="l" defTabSz="914400" rtl="0" eaLnBrk="1" latinLnBrk="0" hangingPunct="1">
              <a:lnSpc>
                <a:spcPts val="15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Arial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>
              <a:buSzPts val="1400"/>
              <a:buFont typeface="Arial"/>
              <a:buChar char="•"/>
            </a:pPr>
            <a:r>
              <a:rPr lang="en-US" sz="1350" b="1" dirty="0"/>
              <a:t>Content reorganization</a:t>
            </a:r>
            <a:r>
              <a:rPr lang="en-US" sz="1350" dirty="0"/>
              <a:t> to enhance learning: (Part 1) Intro and Process Variables; (Part 2) Symbology, Hardware, and Instrumentation Communication; (Part 3) Control Loops, Controllers, Control Schemes, Digital Control and PLC; (Part 4) DCS, Power Supply, ESD, Malfunctions, and Troubleshooting. </a:t>
            </a:r>
          </a:p>
          <a:p>
            <a:pPr marL="214313" indent="-214313">
              <a:buSzPts val="1400"/>
              <a:buFont typeface="Arial"/>
              <a:buChar char="•"/>
            </a:pPr>
            <a:r>
              <a:rPr lang="en-US" sz="1350" b="1" dirty="0"/>
              <a:t>Learning Outcome alignment with NAPTA </a:t>
            </a:r>
            <a:r>
              <a:rPr lang="en-US" sz="1350" dirty="0"/>
              <a:t>core objectives, with links provided from objective to text page.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/>
              <a:t>New series </a:t>
            </a:r>
            <a:r>
              <a:rPr lang="en-US" sz="1350" dirty="0"/>
              <a:t>design and features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/>
              <a:t>New! </a:t>
            </a:r>
            <a:r>
              <a:rPr lang="en-US" sz="1350" dirty="0"/>
              <a:t>Comprehensive art program including more than 350 full-color images.</a:t>
            </a:r>
          </a:p>
          <a:p>
            <a:r>
              <a:rPr lang="en-US" sz="1350" dirty="0"/>
              <a:t>•   </a:t>
            </a:r>
            <a:r>
              <a:rPr lang="en-US" sz="1350" b="1" dirty="0"/>
              <a:t>New content </a:t>
            </a:r>
            <a:r>
              <a:rPr lang="en-US" sz="1350" dirty="0"/>
              <a:t>on intrinsically safe display devices/tablets, wireless</a:t>
            </a:r>
          </a:p>
          <a:p>
            <a:r>
              <a:rPr lang="en-US" sz="1350" dirty="0"/>
              <a:t>    technologies, and intranet protocol transmission/ addressing. </a:t>
            </a:r>
          </a:p>
          <a:p>
            <a:r>
              <a:rPr lang="en-US" sz="1350" dirty="0"/>
              <a:t>    Expanded coverage of PT roles related to cybersecurity, industry</a:t>
            </a:r>
          </a:p>
          <a:p>
            <a:r>
              <a:rPr lang="en-US" sz="1350" dirty="0"/>
              <a:t>    4.0, and analytic data trends.</a:t>
            </a:r>
          </a:p>
          <a:p>
            <a:r>
              <a:rPr lang="en-US" sz="1350" dirty="0"/>
              <a:t>•   </a:t>
            </a:r>
            <a:r>
              <a:rPr lang="en-US" sz="1350" b="1" dirty="0"/>
              <a:t>NEW Instructor Resource Package</a:t>
            </a:r>
          </a:p>
          <a:p>
            <a:pPr marL="214313" indent="-214313">
              <a:buSzPts val="1400"/>
              <a:buFont typeface="Arial"/>
              <a:buChar char="•"/>
            </a:pPr>
            <a:endParaRPr lang="en-US" sz="1350" dirty="0"/>
          </a:p>
          <a:p>
            <a:pPr marL="214313" indent="-214313">
              <a:buSzPts val="1400"/>
              <a:buFont typeface="Arial"/>
              <a:buChar char="•"/>
            </a:pPr>
            <a:endParaRPr lang="en-US" sz="1350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16AF153-6DC9-4B2A-91A3-3824AB21B9A4}"/>
              </a:ext>
            </a:extLst>
          </p:cNvPr>
          <p:cNvSpPr txBox="1">
            <a:spLocks/>
          </p:cNvSpPr>
          <p:nvPr/>
        </p:nvSpPr>
        <p:spPr>
          <a:xfrm>
            <a:off x="4907756" y="2426456"/>
            <a:ext cx="3768327" cy="25623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180975" indent="-180975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2425" indent="-17145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‒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1050" indent="0" algn="l" defTabSz="914400" rtl="0" eaLnBrk="1" latinLnBrk="0" hangingPunct="1">
              <a:lnSpc>
                <a:spcPts val="15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Arial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indent="-214313" algn="r">
              <a:buFont typeface="Arial" panose="020B0604020202020204" pitchFamily="34" charset="0"/>
              <a:buChar char="•"/>
            </a:pPr>
            <a:endParaRPr lang="en-US" sz="135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431A92-07B0-4090-B570-369297DDF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379" y="2426457"/>
            <a:ext cx="2057400" cy="264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1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937926" y="978694"/>
            <a:ext cx="63158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525">
                <a:solidFill>
                  <a:srgbClr val="FFFFFF"/>
                </a:solidFill>
              </a:rPr>
              <a:t>Image by Nathalie Lees</a:t>
            </a:r>
            <a:endParaRPr lang="en-US" sz="525" dirty="0">
              <a:solidFill>
                <a:srgbClr val="FFFFFF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C280DD1-ECF6-41CE-A954-6A397103936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noFill/>
        </p:spPr>
      </p:sp>
      <p:graphicFrame>
        <p:nvGraphicFramePr>
          <p:cNvPr id="22" name="Google Shape;347;p71">
            <a:extLst>
              <a:ext uri="{FF2B5EF4-FFF2-40B4-BE49-F238E27FC236}">
                <a16:creationId xmlns:a16="http://schemas.microsoft.com/office/drawing/2014/main" id="{5D1F4D2D-B761-4CAC-939C-395F8A2986F7}"/>
              </a:ext>
            </a:extLst>
          </p:cNvPr>
          <p:cNvGraphicFramePr/>
          <p:nvPr/>
        </p:nvGraphicFramePr>
        <p:xfrm>
          <a:off x="3876675" y="1869252"/>
          <a:ext cx="4971554" cy="332398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26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4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651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rgbClr val="FFFFFF"/>
                          </a:solidFill>
                        </a:rPr>
                        <a:t>Instructor resource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>
                    <a:solidFill>
                      <a:srgbClr val="005A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rgbClr val="FFFFFF"/>
                          </a:solidFill>
                        </a:rPr>
                        <a:t>Description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>
                    <a:solidFill>
                      <a:srgbClr val="005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00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Lesson plans</a:t>
                      </a:r>
                      <a:endParaRPr sz="11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For each chapter:</a:t>
                      </a:r>
                      <a:endParaRPr sz="1100" u="none" strike="noStrike" cap="none" dirty="0"/>
                    </a:p>
                    <a:p>
                      <a:pPr marL="285750" marR="0" lvl="0" indent="-2857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US" sz="11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Suggested teaching time to reach objectives</a:t>
                      </a:r>
                      <a:endParaRPr sz="1100" u="none" strike="noStrike" cap="none" dirty="0"/>
                    </a:p>
                    <a:p>
                      <a:pPr marL="285750" marR="0" lvl="0" indent="-2857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US" sz="11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Any particular prep needed</a:t>
                      </a:r>
                      <a:endParaRPr sz="1100" u="none" strike="noStrike" cap="none" dirty="0"/>
                    </a:p>
                    <a:p>
                      <a:pPr marL="285750" marR="0" lvl="0" indent="-2857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US" sz="11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Suggested classroom and lab activities</a:t>
                      </a:r>
                      <a:endParaRPr sz="1100" u="none" strike="noStrike" cap="none" dirty="0"/>
                    </a:p>
                    <a:p>
                      <a:pPr marL="285750" marR="0" lvl="0" indent="-2857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US" sz="11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Set of unique MC review questions similar to but unique from EOC questions</a:t>
                      </a:r>
                      <a:endParaRPr sz="11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97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PPT slides</a:t>
                      </a:r>
                      <a:endParaRPr sz="11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Chapter by chapter and associated with lessons in lesson plans</a:t>
                      </a:r>
                      <a:endParaRPr sz="11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97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/>
                        <a:t>Review questions</a:t>
                      </a:r>
                      <a:endParaRPr sz="110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End of lessons (and/or chapter) review questions </a:t>
                      </a:r>
                      <a:endParaRPr sz="11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35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/>
                        <a:t>Test bank </a:t>
                      </a:r>
                      <a:endParaRPr sz="110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3-5 multiple choice questions per chapter objective, tagged to learning objectives.</a:t>
                      </a:r>
                      <a:endParaRPr sz="11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Include correct answer and rationales for all answers. </a:t>
                      </a:r>
                      <a:endParaRPr sz="11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E552D971-B705-49F2-A99C-F8BA13D5B7E6}"/>
              </a:ext>
            </a:extLst>
          </p:cNvPr>
          <p:cNvSpPr txBox="1"/>
          <p:nvPr/>
        </p:nvSpPr>
        <p:spPr>
          <a:xfrm>
            <a:off x="732830" y="1869252"/>
            <a:ext cx="2411016" cy="3323987"/>
          </a:xfrm>
          <a:prstGeom prst="rect">
            <a:avLst/>
          </a:prstGeom>
          <a:solidFill>
            <a:srgbClr val="005A70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700" dirty="0">
              <a:solidFill>
                <a:srgbClr val="FFFFFF"/>
              </a:solidFill>
            </a:endParaRPr>
          </a:p>
          <a:p>
            <a:r>
              <a:rPr lang="en-US" sz="2700" dirty="0">
                <a:solidFill>
                  <a:srgbClr val="FFFFFF"/>
                </a:solidFill>
              </a:rPr>
              <a:t> Instructor  </a:t>
            </a:r>
          </a:p>
          <a:p>
            <a:r>
              <a:rPr lang="en-US" sz="2700" dirty="0">
                <a:solidFill>
                  <a:srgbClr val="FFFFFF"/>
                </a:solidFill>
              </a:rPr>
              <a:t> Resource</a:t>
            </a:r>
          </a:p>
          <a:p>
            <a:r>
              <a:rPr lang="en-US" sz="2700" dirty="0">
                <a:solidFill>
                  <a:srgbClr val="FFFFFF"/>
                </a:solidFill>
              </a:rPr>
              <a:t> Package </a:t>
            </a:r>
          </a:p>
          <a:p>
            <a:r>
              <a:rPr lang="en-US" sz="2700" dirty="0">
                <a:solidFill>
                  <a:srgbClr val="FFFFFF"/>
                </a:solidFill>
              </a:rPr>
              <a:t> Reminder </a:t>
            </a:r>
          </a:p>
          <a:p>
            <a:endParaRPr lang="en-US" sz="2700" dirty="0">
              <a:solidFill>
                <a:srgbClr val="FFFFFF"/>
              </a:solidFill>
            </a:endParaRPr>
          </a:p>
          <a:p>
            <a:endParaRPr lang="en-US" sz="2700" dirty="0">
              <a:solidFill>
                <a:srgbClr val="FFFFFF"/>
              </a:solidFill>
            </a:endParaRPr>
          </a:p>
          <a:p>
            <a:endParaRPr lang="en-US" sz="2700" dirty="0">
              <a:solidFill>
                <a:srgbClr val="FFFFFF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4C6BFB-4AB7-4768-8AC2-6186E82D9BC3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06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170451"/>
            <a:ext cx="8208169" cy="822656"/>
          </a:xfrm>
          <a:solidFill>
            <a:srgbClr val="003057"/>
          </a:solidFill>
        </p:spPr>
        <p:txBody>
          <a:bodyPr anchor="ctr" anchorCtr="0"/>
          <a:lstStyle/>
          <a:p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MyLab</a:t>
            </a:r>
            <a:r>
              <a:rPr lang="en-GB" dirty="0">
                <a:solidFill>
                  <a:srgbClr val="FFFFFF"/>
                </a:solidFill>
              </a:rPr>
              <a:t> with Pearson </a:t>
            </a:r>
            <a:r>
              <a:rPr lang="en-GB" dirty="0" err="1">
                <a:solidFill>
                  <a:srgbClr val="FFFFFF"/>
                </a:solidFill>
              </a:rPr>
              <a:t>eText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16AF153-6DC9-4B2A-91A3-3824AB21B9A4}"/>
              </a:ext>
            </a:extLst>
          </p:cNvPr>
          <p:cNvSpPr txBox="1">
            <a:spLocks/>
          </p:cNvSpPr>
          <p:nvPr/>
        </p:nvSpPr>
        <p:spPr>
          <a:xfrm>
            <a:off x="4907756" y="2426456"/>
            <a:ext cx="3768327" cy="25623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180975" indent="-180975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2425" indent="-17145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‒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1050" indent="0" algn="l" defTabSz="914400" rtl="0" eaLnBrk="1" latinLnBrk="0" hangingPunct="1">
              <a:lnSpc>
                <a:spcPts val="15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Arial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indent="-214313" algn="r">
              <a:buFont typeface="Arial" panose="020B0604020202020204" pitchFamily="34" charset="0"/>
              <a:buChar char="•"/>
            </a:pPr>
            <a:endParaRPr lang="en-US" sz="135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946737-BBA5-4EC5-8F2D-208D9C506E99}"/>
              </a:ext>
            </a:extLst>
          </p:cNvPr>
          <p:cNvSpPr txBox="1"/>
          <p:nvPr/>
        </p:nvSpPr>
        <p:spPr>
          <a:xfrm>
            <a:off x="594272" y="3665143"/>
            <a:ext cx="3067206" cy="14542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350" b="1" dirty="0">
                <a:solidFill>
                  <a:srgbClr val="003057"/>
                </a:solidFill>
              </a:rPr>
              <a:t>Includes: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Key Term Review (interactive)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Chapter Review Quiz Questions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Equipment and Process Review (interactive)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Short Answer Questions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Pearson </a:t>
            </a:r>
            <a:r>
              <a:rPr lang="en-US" sz="1350" b="1" dirty="0" err="1">
                <a:solidFill>
                  <a:srgbClr val="003057"/>
                </a:solidFill>
              </a:rPr>
              <a:t>eText</a:t>
            </a:r>
            <a:r>
              <a:rPr lang="en-US" sz="1350" b="1" dirty="0">
                <a:solidFill>
                  <a:srgbClr val="003057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2DA65D-6CC4-472C-A9BC-91271A1160E2}"/>
              </a:ext>
            </a:extLst>
          </p:cNvPr>
          <p:cNvSpPr txBox="1"/>
          <p:nvPr/>
        </p:nvSpPr>
        <p:spPr>
          <a:xfrm>
            <a:off x="594273" y="2431299"/>
            <a:ext cx="346471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350" b="1" dirty="0">
                <a:solidFill>
                  <a:srgbClr val="003057"/>
                </a:solidFill>
              </a:rPr>
              <a:t>Available for the following: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Introduction to Process Technology, 2e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Process Technology Equipment, 2e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Safety, Health, and Environment, 2e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687F96-8C41-4ACE-AD13-789BD63E3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406" y="2309180"/>
            <a:ext cx="4282677" cy="280660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9695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170451"/>
            <a:ext cx="8208169" cy="822656"/>
          </a:xfrm>
          <a:solidFill>
            <a:srgbClr val="003057"/>
          </a:solidFill>
        </p:spPr>
        <p:txBody>
          <a:bodyPr anchor="ctr" anchorCtr="0"/>
          <a:lstStyle/>
          <a:p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MyLab</a:t>
            </a:r>
            <a:r>
              <a:rPr lang="en-GB" dirty="0">
                <a:solidFill>
                  <a:srgbClr val="FFFFFF"/>
                </a:solidFill>
              </a:rPr>
              <a:t> with Pearson </a:t>
            </a:r>
            <a:r>
              <a:rPr lang="en-GB" dirty="0" err="1">
                <a:solidFill>
                  <a:srgbClr val="FFFFFF"/>
                </a:solidFill>
              </a:rPr>
              <a:t>eText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16AF153-6DC9-4B2A-91A3-3824AB21B9A4}"/>
              </a:ext>
            </a:extLst>
          </p:cNvPr>
          <p:cNvSpPr txBox="1">
            <a:spLocks/>
          </p:cNvSpPr>
          <p:nvPr/>
        </p:nvSpPr>
        <p:spPr>
          <a:xfrm>
            <a:off x="4907756" y="2426456"/>
            <a:ext cx="3768327" cy="25623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180975" indent="-180975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2425" indent="-17145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‒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1050" indent="0" algn="l" defTabSz="914400" rtl="0" eaLnBrk="1" latinLnBrk="0" hangingPunct="1">
              <a:lnSpc>
                <a:spcPts val="15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Arial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indent="-214313" algn="r">
              <a:buFont typeface="Arial" panose="020B0604020202020204" pitchFamily="34" charset="0"/>
              <a:buChar char="•"/>
            </a:pPr>
            <a:endParaRPr lang="en-US" sz="13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2DA65D-6CC4-472C-A9BC-91271A1160E2}"/>
              </a:ext>
            </a:extLst>
          </p:cNvPr>
          <p:cNvSpPr txBox="1"/>
          <p:nvPr/>
        </p:nvSpPr>
        <p:spPr>
          <a:xfrm>
            <a:off x="5576733" y="2778749"/>
            <a:ext cx="2714625" cy="22852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350" b="1" dirty="0">
                <a:solidFill>
                  <a:srgbClr val="003057"/>
                </a:solidFill>
              </a:rPr>
              <a:t>Coming Soon for </a:t>
            </a:r>
          </a:p>
          <a:p>
            <a:r>
              <a:rPr lang="en-US" sz="1350" b="1" dirty="0">
                <a:solidFill>
                  <a:srgbClr val="003057"/>
                </a:solidFill>
              </a:rPr>
              <a:t>Process Instrumentation 2e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b="1" dirty="0">
              <a:solidFill>
                <a:srgbClr val="003057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Anticipate fully live by end of July 2020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b="1" dirty="0">
                <a:solidFill>
                  <a:srgbClr val="003057"/>
                </a:solidFill>
              </a:rPr>
              <a:t>Same format as Introduction; Equipment; and Safety, Health, and Environment texts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b="1" dirty="0">
              <a:solidFill>
                <a:srgbClr val="003057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b="1" dirty="0">
              <a:solidFill>
                <a:srgbClr val="003057"/>
              </a:solidFill>
            </a:endParaRPr>
          </a:p>
          <a:p>
            <a:endParaRPr lang="en-US" sz="1350" b="1" dirty="0">
              <a:solidFill>
                <a:srgbClr val="00305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CAD88B-DCE2-4A68-B4CD-2FAFA1955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16" y="2286929"/>
            <a:ext cx="4560747" cy="301275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295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170451"/>
            <a:ext cx="8208169" cy="822656"/>
          </a:xfrm>
          <a:solidFill>
            <a:srgbClr val="D2DB0E"/>
          </a:solidFill>
        </p:spPr>
        <p:txBody>
          <a:bodyPr anchor="ctr" anchorCtr="0"/>
          <a:lstStyle/>
          <a:p>
            <a:r>
              <a:rPr lang="en-GB" dirty="0">
                <a:solidFill>
                  <a:srgbClr val="003057"/>
                </a:solidFill>
              </a:rPr>
              <a:t>NAPTA Titles in Development for 2</a:t>
            </a:r>
            <a:r>
              <a:rPr lang="en-GB" baseline="30000" dirty="0">
                <a:solidFill>
                  <a:srgbClr val="003057"/>
                </a:solidFill>
              </a:rPr>
              <a:t>nd</a:t>
            </a:r>
            <a:r>
              <a:rPr lang="en-GB" dirty="0">
                <a:solidFill>
                  <a:srgbClr val="003057"/>
                </a:solidFill>
              </a:rPr>
              <a:t> Editions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429D2E-F086-4E19-B0E7-914A20103842}"/>
              </a:ext>
            </a:extLst>
          </p:cNvPr>
          <p:cNvSpPr txBox="1"/>
          <p:nvPr/>
        </p:nvSpPr>
        <p:spPr>
          <a:xfrm rot="10800000" flipH="1" flipV="1">
            <a:off x="1577488" y="2223897"/>
            <a:ext cx="220475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3057"/>
                </a:solidFill>
              </a:rPr>
              <a:t>Process Quality, 2e</a:t>
            </a:r>
          </a:p>
          <a:p>
            <a:pPr algn="ctr"/>
            <a:r>
              <a:rPr lang="en-US" sz="1500" b="1" i="1" dirty="0">
                <a:solidFill>
                  <a:srgbClr val="003057"/>
                </a:solidFill>
              </a:rPr>
              <a:t>Coming Early 2021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909471-FE01-463C-824F-C8E35FCA2EA3}"/>
              </a:ext>
            </a:extLst>
          </p:cNvPr>
          <p:cNvSpPr txBox="1"/>
          <p:nvPr/>
        </p:nvSpPr>
        <p:spPr>
          <a:xfrm rot="10800000" flipH="1" flipV="1">
            <a:off x="5361762" y="2199585"/>
            <a:ext cx="220475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3057"/>
                </a:solidFill>
              </a:rPr>
              <a:t>Process Operations, 2e</a:t>
            </a:r>
          </a:p>
          <a:p>
            <a:pPr algn="ctr"/>
            <a:r>
              <a:rPr lang="en-US" sz="1500" b="1" i="1" dirty="0">
                <a:solidFill>
                  <a:srgbClr val="003057"/>
                </a:solidFill>
              </a:rPr>
              <a:t>Coming Summer 2021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42AEB4-6C83-46F0-B273-B82EE1764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123" y="2886070"/>
            <a:ext cx="1741483" cy="233897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6BABE6-BB39-48FB-831E-8CF9BC8D5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396" y="2867728"/>
            <a:ext cx="1741482" cy="237566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B91BFE-B656-40CA-B265-29198BDC4304}"/>
              </a:ext>
            </a:extLst>
          </p:cNvPr>
          <p:cNvSpPr txBox="1"/>
          <p:nvPr/>
        </p:nvSpPr>
        <p:spPr>
          <a:xfrm rot="20238917">
            <a:off x="1994574" y="3824727"/>
            <a:ext cx="137057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>
                <a:solidFill>
                  <a:srgbClr val="D2DB0E"/>
                </a:solidFill>
              </a:rPr>
              <a:t>New Edition</a:t>
            </a:r>
          </a:p>
          <a:p>
            <a:pPr algn="ctr"/>
            <a:r>
              <a:rPr lang="en-US" sz="1500" b="1" dirty="0">
                <a:solidFill>
                  <a:srgbClr val="D2DB0E"/>
                </a:solidFill>
              </a:rPr>
              <a:t>in Production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5FFDC0-C8F9-432E-8C14-3DFBAA794F00}"/>
              </a:ext>
            </a:extLst>
          </p:cNvPr>
          <p:cNvSpPr txBox="1"/>
          <p:nvPr/>
        </p:nvSpPr>
        <p:spPr>
          <a:xfrm rot="20238917">
            <a:off x="5778848" y="3824728"/>
            <a:ext cx="137057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>
                <a:solidFill>
                  <a:srgbClr val="D2DB0E"/>
                </a:solidFill>
              </a:rPr>
              <a:t>New Edition</a:t>
            </a:r>
          </a:p>
          <a:p>
            <a:pPr algn="ctr"/>
            <a:r>
              <a:rPr lang="en-US" sz="1500" b="1" dirty="0">
                <a:solidFill>
                  <a:srgbClr val="D2DB0E"/>
                </a:solidFill>
              </a:rPr>
              <a:t>in Production</a:t>
            </a:r>
          </a:p>
        </p:txBody>
      </p:sp>
    </p:spTree>
    <p:extLst>
      <p:ext uri="{BB962C8B-B14F-4D97-AF65-F5344CB8AC3E}">
        <p14:creationId xmlns:p14="http://schemas.microsoft.com/office/powerpoint/2010/main" val="42163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170451"/>
            <a:ext cx="8208169" cy="822656"/>
          </a:xfrm>
          <a:solidFill>
            <a:srgbClr val="12B2A6"/>
          </a:solidFill>
        </p:spPr>
        <p:txBody>
          <a:bodyPr anchor="ctr" anchorCtr="0"/>
          <a:lstStyle/>
          <a:p>
            <a:r>
              <a:rPr lang="en-GB" dirty="0">
                <a:solidFill>
                  <a:srgbClr val="003057"/>
                </a:solidFill>
              </a:rPr>
              <a:t>NAPTA Titles in Development for 1st Editions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429D2E-F086-4E19-B0E7-914A20103842}"/>
              </a:ext>
            </a:extLst>
          </p:cNvPr>
          <p:cNvSpPr txBox="1"/>
          <p:nvPr/>
        </p:nvSpPr>
        <p:spPr>
          <a:xfrm rot="10800000" flipH="1" flipV="1">
            <a:off x="1310108" y="2271357"/>
            <a:ext cx="2820633" cy="3139321"/>
          </a:xfrm>
          <a:prstGeom prst="rect">
            <a:avLst/>
          </a:prstGeom>
          <a:solidFill>
            <a:srgbClr val="D2DB0E"/>
          </a:solidFill>
          <a:ln w="1270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endParaRPr lang="en-US" sz="2700" b="1" dirty="0">
              <a:solidFill>
                <a:srgbClr val="003057"/>
              </a:solidFill>
            </a:endParaRPr>
          </a:p>
          <a:p>
            <a:pPr algn="ctr"/>
            <a:r>
              <a:rPr lang="en-US" sz="2700" b="1" dirty="0">
                <a:solidFill>
                  <a:srgbClr val="003057"/>
                </a:solidFill>
                <a:latin typeface="Playfair Display" panose="00000500000000000000" pitchFamily="2" charset="0"/>
              </a:rPr>
              <a:t>Process Systems</a:t>
            </a:r>
          </a:p>
          <a:p>
            <a:pPr algn="ctr"/>
            <a:endParaRPr lang="en-US" sz="2700" b="1" dirty="0">
              <a:solidFill>
                <a:srgbClr val="003057"/>
              </a:solidFill>
            </a:endParaRPr>
          </a:p>
          <a:p>
            <a:pPr algn="ctr"/>
            <a:endParaRPr lang="en-US" sz="2700" b="1" dirty="0">
              <a:solidFill>
                <a:srgbClr val="003057"/>
              </a:solidFill>
            </a:endParaRPr>
          </a:p>
          <a:p>
            <a:pPr algn="ctr"/>
            <a:endParaRPr lang="en-US" sz="1500" b="1" dirty="0">
              <a:solidFill>
                <a:srgbClr val="003057"/>
              </a:solidFill>
            </a:endParaRPr>
          </a:p>
          <a:p>
            <a:pPr algn="ctr"/>
            <a:r>
              <a:rPr lang="en-US" sz="2700" b="1" i="1" dirty="0">
                <a:solidFill>
                  <a:srgbClr val="003057"/>
                </a:solidFill>
              </a:rPr>
              <a:t>Coming</a:t>
            </a:r>
          </a:p>
          <a:p>
            <a:pPr algn="ctr"/>
            <a:r>
              <a:rPr lang="en-US" sz="2700" b="1" i="1" dirty="0">
                <a:solidFill>
                  <a:srgbClr val="003057"/>
                </a:solidFill>
              </a:rPr>
              <a:t> 2021</a:t>
            </a:r>
          </a:p>
          <a:p>
            <a:pPr algn="ctr"/>
            <a:endParaRPr lang="en-US" sz="2700" b="1" i="1" dirty="0">
              <a:solidFill>
                <a:srgbClr val="003057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909471-FE01-463C-824F-C8E35FCA2EA3}"/>
              </a:ext>
            </a:extLst>
          </p:cNvPr>
          <p:cNvSpPr txBox="1"/>
          <p:nvPr/>
        </p:nvSpPr>
        <p:spPr>
          <a:xfrm rot="10800000" flipH="1" flipV="1">
            <a:off x="5013260" y="2271357"/>
            <a:ext cx="2820633" cy="3139321"/>
          </a:xfrm>
          <a:prstGeom prst="rect">
            <a:avLst/>
          </a:prstGeom>
          <a:solidFill>
            <a:srgbClr val="005A70"/>
          </a:solidFill>
          <a:ln w="1270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endParaRPr lang="en-US" sz="2700" b="1" dirty="0">
              <a:solidFill>
                <a:srgbClr val="003057"/>
              </a:solidFill>
            </a:endParaRPr>
          </a:p>
          <a:p>
            <a:pPr algn="ctr"/>
            <a:r>
              <a:rPr lang="en-US" sz="2700" b="1" dirty="0">
                <a:solidFill>
                  <a:srgbClr val="FFFFFF"/>
                </a:solidFill>
                <a:latin typeface="Playfair Display" panose="00000500000000000000" pitchFamily="2" charset="0"/>
              </a:rPr>
              <a:t>Process Troubleshooting</a:t>
            </a:r>
          </a:p>
          <a:p>
            <a:pPr algn="ctr"/>
            <a:endParaRPr lang="en-US" sz="2700" b="1" dirty="0">
              <a:solidFill>
                <a:srgbClr val="FFFFFF"/>
              </a:solidFill>
            </a:endParaRPr>
          </a:p>
          <a:p>
            <a:pPr algn="ctr"/>
            <a:endParaRPr lang="en-US" sz="1500" b="1" dirty="0">
              <a:solidFill>
                <a:srgbClr val="FFFFFF"/>
              </a:solidFill>
            </a:endParaRPr>
          </a:p>
          <a:p>
            <a:pPr algn="ctr"/>
            <a:r>
              <a:rPr lang="en-US" sz="2700" b="1" i="1" dirty="0">
                <a:solidFill>
                  <a:srgbClr val="FFFFFF"/>
                </a:solidFill>
              </a:rPr>
              <a:t>Coming</a:t>
            </a:r>
          </a:p>
          <a:p>
            <a:pPr algn="ctr"/>
            <a:r>
              <a:rPr lang="en-US" sz="2700" b="1" i="1" dirty="0">
                <a:solidFill>
                  <a:srgbClr val="FFFFFF"/>
                </a:solidFill>
              </a:rPr>
              <a:t> 2022</a:t>
            </a:r>
          </a:p>
          <a:p>
            <a:pPr algn="ctr"/>
            <a:endParaRPr lang="en-US" sz="2700" b="1" i="1" dirty="0">
              <a:solidFill>
                <a:srgbClr val="003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2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170451"/>
            <a:ext cx="8208169" cy="822656"/>
          </a:xfrm>
          <a:solidFill>
            <a:srgbClr val="005A70"/>
          </a:solidFill>
        </p:spPr>
        <p:txBody>
          <a:bodyPr anchor="ctr" anchorCtr="0"/>
          <a:lstStyle/>
          <a:p>
            <a:r>
              <a:rPr lang="en-GB" dirty="0">
                <a:solidFill>
                  <a:srgbClr val="FFFFFF"/>
                </a:solidFill>
              </a:rPr>
              <a:t> Additional Resources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F6D75E-A98E-40D4-A03F-987CB3027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208" y="2147517"/>
            <a:ext cx="1428917" cy="18232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A4DD93-5F3A-4E9D-852A-3B35FA38D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316" y="2121495"/>
            <a:ext cx="3052685" cy="185274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9E1093-9A04-406B-B281-D34DFBBCFB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903" y="3422978"/>
            <a:ext cx="2494305" cy="140794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3F61B1-BE72-4D8B-AC86-4C2D9E0F3D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398" y="3665807"/>
            <a:ext cx="1468041" cy="18232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29719F-D94D-49DA-B3D3-214A34D99497}"/>
              </a:ext>
            </a:extLst>
          </p:cNvPr>
          <p:cNvSpPr txBox="1"/>
          <p:nvPr/>
        </p:nvSpPr>
        <p:spPr>
          <a:xfrm>
            <a:off x="2323580" y="4344326"/>
            <a:ext cx="146804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rgbClr val="003057"/>
                </a:solidFill>
              </a:rPr>
              <a:t> </a:t>
            </a:r>
            <a:r>
              <a:rPr lang="en-US" sz="1200" b="1" dirty="0" err="1">
                <a:solidFill>
                  <a:srgbClr val="003057"/>
                </a:solidFill>
              </a:rPr>
              <a:t>MyLab</a:t>
            </a:r>
            <a:r>
              <a:rPr lang="en-US" sz="1200" b="1" dirty="0">
                <a:solidFill>
                  <a:srgbClr val="003057"/>
                </a:solidFill>
              </a:rPr>
              <a:t> </a:t>
            </a:r>
          </a:p>
          <a:p>
            <a:r>
              <a:rPr lang="en-US" sz="1200" b="1" dirty="0">
                <a:solidFill>
                  <a:srgbClr val="003057"/>
                </a:solidFill>
              </a:rPr>
              <a:t> Process</a:t>
            </a:r>
          </a:p>
          <a:p>
            <a:r>
              <a:rPr lang="en-US" sz="1200" b="1" dirty="0">
                <a:solidFill>
                  <a:srgbClr val="003057"/>
                </a:solidFill>
              </a:rPr>
              <a:t> Technology</a:t>
            </a:r>
          </a:p>
          <a:p>
            <a:r>
              <a:rPr lang="en-US" sz="1200" b="1" dirty="0">
                <a:solidFill>
                  <a:srgbClr val="003057"/>
                </a:solidFill>
              </a:rPr>
              <a:t> Instructor</a:t>
            </a:r>
          </a:p>
          <a:p>
            <a:r>
              <a:rPr lang="en-US" sz="1200" b="1" dirty="0">
                <a:solidFill>
                  <a:srgbClr val="003057"/>
                </a:solidFill>
              </a:rPr>
              <a:t> Implementation</a:t>
            </a:r>
          </a:p>
          <a:p>
            <a:r>
              <a:rPr lang="en-US" sz="1200" b="1" dirty="0">
                <a:solidFill>
                  <a:srgbClr val="003057"/>
                </a:solidFill>
              </a:rPr>
              <a:t> Guide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4A468A-65D9-4B4C-8100-CB935C38BCFF}"/>
              </a:ext>
            </a:extLst>
          </p:cNvPr>
          <p:cNvSpPr txBox="1"/>
          <p:nvPr/>
        </p:nvSpPr>
        <p:spPr>
          <a:xfrm>
            <a:off x="5448739" y="2304020"/>
            <a:ext cx="130718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rgbClr val="003057"/>
                </a:solidFill>
              </a:rPr>
              <a:t> </a:t>
            </a:r>
            <a:r>
              <a:rPr lang="en-US" sz="1200" b="1" dirty="0" err="1">
                <a:solidFill>
                  <a:srgbClr val="003057"/>
                </a:solidFill>
              </a:rPr>
              <a:t>MyLab</a:t>
            </a:r>
            <a:r>
              <a:rPr lang="en-US" sz="1200" b="1" dirty="0">
                <a:solidFill>
                  <a:srgbClr val="003057"/>
                </a:solidFill>
              </a:rPr>
              <a:t> </a:t>
            </a:r>
          </a:p>
          <a:p>
            <a:pPr algn="r"/>
            <a:r>
              <a:rPr lang="en-US" sz="1200" b="1" dirty="0">
                <a:solidFill>
                  <a:srgbClr val="003057"/>
                </a:solidFill>
              </a:rPr>
              <a:t>Process</a:t>
            </a:r>
          </a:p>
          <a:p>
            <a:pPr algn="r"/>
            <a:r>
              <a:rPr lang="en-US" sz="1200" b="1" dirty="0">
                <a:solidFill>
                  <a:srgbClr val="003057"/>
                </a:solidFill>
              </a:rPr>
              <a:t> Technology</a:t>
            </a:r>
          </a:p>
          <a:p>
            <a:pPr algn="r"/>
            <a:r>
              <a:rPr lang="en-US" sz="1200" b="1" dirty="0">
                <a:solidFill>
                  <a:srgbClr val="003057"/>
                </a:solidFill>
              </a:rPr>
              <a:t> Student </a:t>
            </a:r>
          </a:p>
          <a:p>
            <a:pPr algn="r"/>
            <a:r>
              <a:rPr lang="en-US" sz="1200" b="1" dirty="0">
                <a:solidFill>
                  <a:srgbClr val="003057"/>
                </a:solidFill>
              </a:rPr>
              <a:t> User’s</a:t>
            </a:r>
          </a:p>
          <a:p>
            <a:pPr algn="r"/>
            <a:r>
              <a:rPr lang="en-US" sz="1200" b="1" dirty="0">
                <a:solidFill>
                  <a:srgbClr val="003057"/>
                </a:solidFill>
              </a:rPr>
              <a:t> Guide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B66469-EC4D-49B2-B380-4A34106D8368}"/>
              </a:ext>
            </a:extLst>
          </p:cNvPr>
          <p:cNvSpPr txBox="1"/>
          <p:nvPr/>
        </p:nvSpPr>
        <p:spPr>
          <a:xfrm>
            <a:off x="456850" y="2197382"/>
            <a:ext cx="964407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rgbClr val="003057"/>
                </a:solidFill>
              </a:rPr>
              <a:t> </a:t>
            </a:r>
            <a:r>
              <a:rPr lang="en-US" sz="1200" b="1" dirty="0" err="1">
                <a:solidFill>
                  <a:srgbClr val="003057"/>
                </a:solidFill>
              </a:rPr>
              <a:t>MyLab</a:t>
            </a:r>
            <a:r>
              <a:rPr lang="en-US" sz="1200" b="1" dirty="0">
                <a:solidFill>
                  <a:srgbClr val="003057"/>
                </a:solidFill>
              </a:rPr>
              <a:t> </a:t>
            </a:r>
          </a:p>
          <a:p>
            <a:pPr algn="r"/>
            <a:r>
              <a:rPr lang="en-US" sz="1200" b="1" dirty="0">
                <a:solidFill>
                  <a:srgbClr val="003057"/>
                </a:solidFill>
              </a:rPr>
              <a:t> Process</a:t>
            </a:r>
          </a:p>
          <a:p>
            <a:pPr algn="r"/>
            <a:r>
              <a:rPr lang="en-US" sz="1200" b="1" dirty="0">
                <a:solidFill>
                  <a:srgbClr val="003057"/>
                </a:solidFill>
              </a:rPr>
              <a:t> Technology</a:t>
            </a:r>
          </a:p>
          <a:p>
            <a:pPr algn="r"/>
            <a:r>
              <a:rPr lang="en-US" sz="1200" b="1" dirty="0">
                <a:solidFill>
                  <a:srgbClr val="003057"/>
                </a:solidFill>
              </a:rPr>
              <a:t> Educator</a:t>
            </a:r>
          </a:p>
          <a:p>
            <a:pPr algn="r"/>
            <a:r>
              <a:rPr lang="en-US" sz="1200" b="1" dirty="0">
                <a:solidFill>
                  <a:srgbClr val="003057"/>
                </a:solidFill>
              </a:rPr>
              <a:t> Videos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2337BA-CE2B-4F92-9A60-007018EA5CDB}"/>
              </a:ext>
            </a:extLst>
          </p:cNvPr>
          <p:cNvSpPr txBox="1"/>
          <p:nvPr/>
        </p:nvSpPr>
        <p:spPr>
          <a:xfrm>
            <a:off x="3869186" y="4954086"/>
            <a:ext cx="203392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rgbClr val="003057"/>
                </a:solidFill>
              </a:rPr>
              <a:t> Process Technology</a:t>
            </a:r>
          </a:p>
          <a:p>
            <a:pPr algn="r"/>
            <a:r>
              <a:rPr lang="en-US" sz="1200" b="1" dirty="0">
                <a:solidFill>
                  <a:srgbClr val="003057"/>
                </a:solidFill>
              </a:rPr>
              <a:t> Instructor Resources &amp; </a:t>
            </a:r>
            <a:r>
              <a:rPr lang="en-US" sz="1200" b="1" dirty="0" err="1">
                <a:solidFill>
                  <a:srgbClr val="003057"/>
                </a:solidFill>
              </a:rPr>
              <a:t>TestGen</a:t>
            </a:r>
            <a:r>
              <a:rPr lang="en-US" sz="1200" b="1" dirty="0">
                <a:solidFill>
                  <a:srgbClr val="003057"/>
                </a:solidFill>
              </a:rPr>
              <a:t> Videos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AD8DE2-AB51-438F-B633-D420B9E11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9388" y="4342532"/>
            <a:ext cx="2571216" cy="131531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844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534BE-C3BA-46CC-80B5-AA6F63084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3295F-6233-4EB4-9F10-928BE113D3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Presentation Title Arial Bold 7 pt</a:t>
            </a:r>
            <a:endParaRPr lang="en-GB" dirty="0"/>
          </a:p>
        </p:txBody>
      </p:sp>
      <p:pic>
        <p:nvPicPr>
          <p:cNvPr id="2050" name="Picture 2" descr="Image preview">
            <a:extLst>
              <a:ext uri="{FF2B5EF4-FFF2-40B4-BE49-F238E27FC236}">
                <a16:creationId xmlns:a16="http://schemas.microsoft.com/office/drawing/2014/main" id="{102332DC-C89D-4CDC-B249-144E823A4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154430"/>
            <a:ext cx="7509510" cy="442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14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170451"/>
            <a:ext cx="8208169" cy="822656"/>
          </a:xfrm>
          <a:solidFill>
            <a:srgbClr val="003057"/>
          </a:solidFill>
        </p:spPr>
        <p:txBody>
          <a:bodyPr anchor="ctr" anchorCtr="0"/>
          <a:lstStyle/>
          <a:p>
            <a:r>
              <a:rPr lang="en-GB" dirty="0">
                <a:solidFill>
                  <a:srgbClr val="FFFFFF"/>
                </a:solidFill>
              </a:rPr>
              <a:t> Process Technology Videos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6A9119-0D2E-4D19-89E8-73A6A6A93F89}"/>
              </a:ext>
            </a:extLst>
          </p:cNvPr>
          <p:cNvSpPr txBox="1"/>
          <p:nvPr/>
        </p:nvSpPr>
        <p:spPr>
          <a:xfrm>
            <a:off x="8390335" y="5657851"/>
            <a:ext cx="20359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F214EE-9F8A-4628-B0FC-3D402899D843}"/>
              </a:ext>
            </a:extLst>
          </p:cNvPr>
          <p:cNvSpPr txBox="1"/>
          <p:nvPr/>
        </p:nvSpPr>
        <p:spPr>
          <a:xfrm>
            <a:off x="664059" y="2169588"/>
            <a:ext cx="274193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00" b="1" u="sng" dirty="0" err="1"/>
              <a:t>MyLab</a:t>
            </a:r>
            <a:r>
              <a:rPr lang="en-US" sz="1500" b="1" u="sng" dirty="0"/>
              <a:t> Playlist for Educators </a:t>
            </a:r>
            <a:endParaRPr lang="en-US" sz="900" u="sng" dirty="0">
              <a:solidFill>
                <a:schemeClr val="tx2"/>
              </a:solidFill>
            </a:endParaRPr>
          </a:p>
        </p:txBody>
      </p:sp>
      <p:pic>
        <p:nvPicPr>
          <p:cNvPr id="9" name="Picture 8">
            <a:hlinkClick r:id="rId5"/>
            <a:extLst>
              <a:ext uri="{FF2B5EF4-FFF2-40B4-BE49-F238E27FC236}">
                <a16:creationId xmlns:a16="http://schemas.microsoft.com/office/drawing/2014/main" id="{49758972-31A6-4A8A-AED6-F82D83A280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059" y="3338132"/>
            <a:ext cx="2586456" cy="1574198"/>
          </a:xfrm>
          <a:prstGeom prst="rect">
            <a:avLst/>
          </a:prstGeom>
        </p:spPr>
      </p:pic>
      <p:pic>
        <p:nvPicPr>
          <p:cNvPr id="11" name="Online Media 10" title="Pearson NAPTA Educator Tutorial: How to access Instructor&amp;#39;s Resources">
            <a:hlinkClick r:id="" action="ppaction://media"/>
            <a:extLst>
              <a:ext uri="{FF2B5EF4-FFF2-40B4-BE49-F238E27FC236}">
                <a16:creationId xmlns:a16="http://schemas.microsoft.com/office/drawing/2014/main" id="{D07829C3-7ED5-4A3E-AC51-68839D7197A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755671" y="3400770"/>
            <a:ext cx="2350295" cy="132204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1C998D0-F976-45E0-934C-F7C7F940F978}"/>
              </a:ext>
            </a:extLst>
          </p:cNvPr>
          <p:cNvSpPr txBox="1"/>
          <p:nvPr/>
        </p:nvSpPr>
        <p:spPr>
          <a:xfrm>
            <a:off x="4306581" y="2169588"/>
            <a:ext cx="38635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00" b="1" u="sng" dirty="0"/>
              <a:t>Instructor Resource Videos for Educators</a:t>
            </a:r>
          </a:p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48CA48-1666-4EB0-AB12-00CD53305F58}"/>
              </a:ext>
            </a:extLst>
          </p:cNvPr>
          <p:cNvSpPr txBox="1"/>
          <p:nvPr/>
        </p:nvSpPr>
        <p:spPr>
          <a:xfrm>
            <a:off x="6457531" y="2563330"/>
            <a:ext cx="1932594" cy="7617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50" b="1" dirty="0"/>
              <a:t> </a:t>
            </a:r>
            <a:r>
              <a:rPr lang="en-US" sz="1350" b="1" u="sng" dirty="0">
                <a:hlinkClick r:id="rId8"/>
              </a:rPr>
              <a:t>Pearson NAPTA Educator Tutorial: How to Utilize </a:t>
            </a:r>
            <a:r>
              <a:rPr lang="en-US" sz="1350" b="1" u="sng" dirty="0" err="1">
                <a:hlinkClick r:id="rId8"/>
              </a:rPr>
              <a:t>TestGen</a:t>
            </a:r>
            <a:endParaRPr lang="en-US" sz="1350" dirty="0"/>
          </a:p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92FBA2-AA01-426F-8A4C-C6D20D463C30}"/>
              </a:ext>
            </a:extLst>
          </p:cNvPr>
          <p:cNvSpPr txBox="1"/>
          <p:nvPr/>
        </p:nvSpPr>
        <p:spPr>
          <a:xfrm>
            <a:off x="3755672" y="2554346"/>
            <a:ext cx="248266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50" b="1" u="sng" dirty="0">
                <a:hlinkClick r:id="rId9"/>
              </a:rPr>
              <a:t>Pearson NAPTA Educator Tutorial: How to access Instructor's Resources</a:t>
            </a:r>
            <a:endParaRPr lang="en-US" sz="1350" b="1" u="sng" dirty="0"/>
          </a:p>
          <a:p>
            <a:endParaRPr lang="en-US" sz="13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BE5973-63E9-4E7E-AB8A-B7C9302BC060}"/>
              </a:ext>
            </a:extLst>
          </p:cNvPr>
          <p:cNvSpPr txBox="1"/>
          <p:nvPr/>
        </p:nvSpPr>
        <p:spPr>
          <a:xfrm>
            <a:off x="753875" y="2542587"/>
            <a:ext cx="2187873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b="1" dirty="0"/>
              <a:t> </a:t>
            </a:r>
            <a:r>
              <a:rPr lang="en-US" sz="1350" b="1" u="sng" dirty="0" err="1">
                <a:hlinkClick r:id="rId5"/>
              </a:rPr>
              <a:t>MyLab</a:t>
            </a:r>
            <a:r>
              <a:rPr lang="en-US" sz="1350" b="1" u="sng" dirty="0">
                <a:hlinkClick r:id="rId5"/>
              </a:rPr>
              <a:t> Process Technology - Educator Videos</a:t>
            </a:r>
            <a:r>
              <a:rPr lang="en-US" sz="1350" dirty="0"/>
              <a:t> </a:t>
            </a:r>
          </a:p>
          <a:p>
            <a:endParaRPr lang="en-US" sz="900" dirty="0">
              <a:solidFill>
                <a:schemeClr val="tx2"/>
              </a:solidFill>
            </a:endParaRPr>
          </a:p>
        </p:txBody>
      </p:sp>
      <p:pic>
        <p:nvPicPr>
          <p:cNvPr id="12" name="Online Media 11" title="Pearson NAPTA Educator Tutorial: How to Utilize TestGen">
            <a:hlinkClick r:id="" action="ppaction://media"/>
            <a:extLst>
              <a:ext uri="{FF2B5EF4-FFF2-40B4-BE49-F238E27FC236}">
                <a16:creationId xmlns:a16="http://schemas.microsoft.com/office/drawing/2014/main" id="{1BA9C18F-ECDF-4DAA-9B58-EDE1176B6F92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6248680" y="3400770"/>
            <a:ext cx="2350295" cy="131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4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400-000020000000}"/>
              </a:ext>
            </a:extLst>
          </p:cNvPr>
          <p:cNvGraphicFramePr>
            <a:graphicFrameLocks/>
          </p:cNvGraphicFramePr>
          <p:nvPr/>
        </p:nvGraphicFramePr>
        <p:xfrm>
          <a:off x="1540528" y="1113864"/>
          <a:ext cx="6062943" cy="4630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8821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400-00001D000000}"/>
              </a:ext>
            </a:extLst>
          </p:cNvPr>
          <p:cNvGraphicFramePr>
            <a:graphicFrameLocks/>
          </p:cNvGraphicFramePr>
          <p:nvPr/>
        </p:nvGraphicFramePr>
        <p:xfrm>
          <a:off x="1533781" y="1083515"/>
          <a:ext cx="6076438" cy="4690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400-00002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6379726"/>
              </p:ext>
            </p:extLst>
          </p:nvPr>
        </p:nvGraphicFramePr>
        <p:xfrm>
          <a:off x="1533780" y="1341250"/>
          <a:ext cx="6391019" cy="42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400-00000F000000}"/>
              </a:ext>
            </a:extLst>
          </p:cNvPr>
          <p:cNvGraphicFramePr>
            <a:graphicFrameLocks/>
          </p:cNvGraphicFramePr>
          <p:nvPr/>
        </p:nvGraphicFramePr>
        <p:xfrm>
          <a:off x="1464222" y="1424387"/>
          <a:ext cx="6215556" cy="4009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81782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5ED6A72-343D-47B9-A2C9-6C686394C630}"/>
              </a:ext>
            </a:extLst>
          </p:cNvPr>
          <p:cNvGraphicFramePr>
            <a:graphicFrameLocks/>
          </p:cNvGraphicFramePr>
          <p:nvPr/>
        </p:nvGraphicFramePr>
        <p:xfrm>
          <a:off x="1592689" y="1388167"/>
          <a:ext cx="5958622" cy="4081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1964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8DE0BB1-087D-4F53-81CB-18AA5C00B0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8029631"/>
              </p:ext>
            </p:extLst>
          </p:nvPr>
        </p:nvGraphicFramePr>
        <p:xfrm>
          <a:off x="348853" y="629841"/>
          <a:ext cx="8109347" cy="5542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079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85E2D6-24B6-4D13-AABA-AEE6A5B5F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2" y="1922531"/>
            <a:ext cx="8889748" cy="29291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FF83EC-FA57-401C-9A7F-9D02ED186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609600"/>
            <a:ext cx="4486275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80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400-000021000000}"/>
              </a:ext>
            </a:extLst>
          </p:cNvPr>
          <p:cNvGraphicFramePr>
            <a:graphicFrameLocks/>
          </p:cNvGraphicFramePr>
          <p:nvPr/>
        </p:nvGraphicFramePr>
        <p:xfrm>
          <a:off x="1540528" y="1118626"/>
          <a:ext cx="6062943" cy="4620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524000"/>
          </a:xfrm>
        </p:spPr>
        <p:txBody>
          <a:bodyPr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5400" b="1" dirty="0"/>
              <a:t>“NEW” Members</a:t>
            </a:r>
            <a:br>
              <a:rPr lang="en-US" sz="5400" b="1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650882" y="3244334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Steve Backman – NAPTA Secretary</a:t>
            </a:r>
          </a:p>
          <a:p>
            <a:r>
              <a:rPr lang="en-US" dirty="0"/>
              <a:t>Presentation of new members</a:t>
            </a:r>
          </a:p>
          <a:p>
            <a:pPr lvl="1"/>
            <a:r>
              <a:rPr lang="en-US" dirty="0"/>
              <a:t>Bishop State Community College</a:t>
            </a:r>
          </a:p>
          <a:p>
            <a:pPr lvl="1"/>
            <a:r>
              <a:rPr lang="en-US" dirty="0"/>
              <a:t>Festo Didactic Inc</a:t>
            </a:r>
          </a:p>
          <a:p>
            <a:pPr lvl="1"/>
            <a:r>
              <a:rPr lang="en-US" dirty="0" err="1"/>
              <a:t>Simplant</a:t>
            </a:r>
            <a:r>
              <a:rPr lang="en-US" dirty="0"/>
              <a:t> Training</a:t>
            </a:r>
          </a:p>
          <a:p>
            <a:pPr lvl="1"/>
            <a:r>
              <a:rPr lang="en-US" dirty="0" err="1"/>
              <a:t>Alief</a:t>
            </a:r>
            <a:r>
              <a:rPr lang="en-US" dirty="0"/>
              <a:t> Center for Advanced Careers (CTE Campus)</a:t>
            </a:r>
          </a:p>
          <a:p>
            <a:pPr lvl="1"/>
            <a:r>
              <a:rPr lang="en-US" dirty="0"/>
              <a:t>Central High School – Pollok, TX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076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/>
          </a:p>
          <a:p>
            <a:pPr algn="ctr"/>
            <a:endParaRPr lang="en-US" sz="11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28600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NAPTA Troubleshooting Competition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" y="3524816"/>
            <a:ext cx="784860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i="1" dirty="0">
                <a:solidFill>
                  <a:srgbClr val="008BEF"/>
                </a:solidFill>
                <a:latin typeface="Cooper Black" panose="0208090404030B020404" pitchFamily="18" charset="0"/>
                <a:cs typeface="Aharoni" panose="02010803020104030203" pitchFamily="2" charset="-79"/>
              </a:rPr>
              <a:t>Let’s Get Ready to Troubleshoot!</a:t>
            </a:r>
          </a:p>
          <a:p>
            <a:endParaRPr lang="en-US" sz="3200" b="1" i="1" dirty="0">
              <a:solidFill>
                <a:schemeClr val="accent2">
                  <a:lumMod val="50000"/>
                </a:schemeClr>
              </a:solidFill>
              <a:latin typeface="Baskerville Old Face" panose="02020602080505020303" pitchFamily="18" charset="0"/>
              <a:cs typeface="Aharoni" panose="02010803020104030203" pitchFamily="2" charset="-79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152400"/>
            <a:ext cx="7534214" cy="106680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InflateTop">
              <a:avLst/>
            </a:prstTxWarp>
            <a:spAutoFit/>
          </a:bodyPr>
          <a:lstStyle/>
          <a:p>
            <a:pPr algn="ctr"/>
            <a:r>
              <a:rPr lang="en-US" sz="3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6B90D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THE </a:t>
            </a:r>
            <a:r>
              <a:rPr lang="en-US" sz="3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6B90D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2019</a:t>
            </a:r>
            <a:r>
              <a:rPr lang="en-US" sz="3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6B90D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FIELD OF COMPETITORS &amp; COACHES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71601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2428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LyondellBasell CPET Center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" y="1600200"/>
            <a:ext cx="9145082" cy="4379478"/>
          </a:xfrm>
        </p:spPr>
      </p:pic>
      <p:sp>
        <p:nvSpPr>
          <p:cNvPr id="5" name="TextBox 4"/>
          <p:cNvSpPr txBox="1"/>
          <p:nvPr/>
        </p:nvSpPr>
        <p:spPr>
          <a:xfrm>
            <a:off x="-76200" y="586740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haroni" panose="02010803020104030203" pitchFamily="2" charset="-79"/>
                <a:cs typeface="Aharoni" panose="02010803020104030203" pitchFamily="2" charset="-79"/>
              </a:rPr>
              <a:t>New Petrochemical Training Facility!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" y="6396335"/>
            <a:ext cx="2085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Site of TSC IV</a:t>
            </a:r>
          </a:p>
        </p:txBody>
      </p:sp>
    </p:spTree>
    <p:extLst>
      <p:ext uri="{BB962C8B-B14F-4D97-AF65-F5344CB8AC3E}">
        <p14:creationId xmlns:p14="http://schemas.microsoft.com/office/powerpoint/2010/main" val="19876773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We Need Your Teams!</a:t>
            </a:r>
            <a:endParaRPr lang="en-US" sz="4400" dirty="0">
              <a:solidFill>
                <a:srgbClr val="008BEF"/>
              </a:solidFill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04800" y="2286000"/>
            <a:ext cx="8991600" cy="29718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Great Student Opportunity 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Exposed to “Real-Time” Scenarios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Networking with Industry Representatives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Gain Troubleshooting Experience</a:t>
            </a:r>
            <a:endParaRPr lang="en-US" sz="900" dirty="0">
              <a:solidFill>
                <a:srgbClr val="008BEF"/>
              </a:solidFill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Builds Confidence in Process Operations</a:t>
            </a:r>
          </a:p>
        </p:txBody>
      </p:sp>
    </p:spTree>
    <p:extLst>
      <p:ext uri="{BB962C8B-B14F-4D97-AF65-F5344CB8AC3E}">
        <p14:creationId xmlns:p14="http://schemas.microsoft.com/office/powerpoint/2010/main" val="1078109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TSC </a:t>
            </a:r>
            <a:r>
              <a:rPr lang="en-US" sz="6000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2020</a:t>
            </a:r>
            <a:r>
              <a:rPr lang="en-US" sz="4400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Format</a:t>
            </a:r>
            <a:endParaRPr lang="en-US" sz="4400" dirty="0">
              <a:solidFill>
                <a:srgbClr val="008BE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686800" cy="4525963"/>
          </a:xfrm>
        </p:spPr>
        <p:txBody>
          <a:bodyPr/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No Qualifying Round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Maximum Two Teams from Each College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All Participate in the Open Round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Activities for Non-Competing Teams, both </a:t>
            </a:r>
            <a:br>
              <a:rPr lang="en-US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Friday and Saturday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Ten Finalist Teams Compete on Saturday</a:t>
            </a:r>
          </a:p>
        </p:txBody>
      </p:sp>
    </p:spTree>
    <p:extLst>
      <p:ext uri="{BB962C8B-B14F-4D97-AF65-F5344CB8AC3E}">
        <p14:creationId xmlns:p14="http://schemas.microsoft.com/office/powerpoint/2010/main" val="31282231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Registration Update</a:t>
            </a:r>
            <a:endParaRPr lang="en-US" sz="4400" dirty="0">
              <a:solidFill>
                <a:srgbClr val="008BE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458200" cy="14478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Registration Closes March </a:t>
            </a:r>
            <a:r>
              <a:rPr lang="en-US" sz="4400" b="1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13, 2020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Eligibility  = Two Four-person Teams from Your College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550832"/>
              </p:ext>
            </p:extLst>
          </p:nvPr>
        </p:nvGraphicFramePr>
        <p:xfrm>
          <a:off x="0" y="3429000"/>
          <a:ext cx="9144000" cy="16901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14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9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Narrow" panose="020B0606020202030204" pitchFamily="34" charset="0"/>
                        </a:rPr>
                        <a:t>Student Benefits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 Narrow" panose="020B0606020202030204" pitchFamily="34" charset="0"/>
                        </a:rPr>
                        <a:t>College Benefits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Narrow" panose="020B0606020202030204" pitchFamily="34" charset="0"/>
                        </a:rPr>
                        <a:t>Resume’ Booster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Narrow" panose="020B0606020202030204" pitchFamily="34" charset="0"/>
                        </a:rPr>
                        <a:t>Additional hands on experience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Narrow" panose="020B0606020202030204" pitchFamily="34" charset="0"/>
                        </a:rPr>
                        <a:t>Interaction with industry reps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Narrow" panose="020B0606020202030204" pitchFamily="34" charset="0"/>
                        </a:rPr>
                        <a:t>Realistic and fun experience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Narrow" panose="020B0606020202030204" pitchFamily="34" charset="0"/>
                        </a:rPr>
                        <a:t>College PTEC Program Recognition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Narrow" panose="020B0606020202030204" pitchFamily="34" charset="0"/>
                        </a:rPr>
                        <a:t>Recruiting/marketing tool for future enrollment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Narrow" panose="020B0606020202030204" pitchFamily="34" charset="0"/>
                        </a:rPr>
                        <a:t>Preparing students for success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Narrow" panose="020B0606020202030204" pitchFamily="34" charset="0"/>
                        </a:rPr>
                        <a:t>Rewarding experience for coaches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322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Sponsorship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2362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8BEF"/>
                </a:solidFill>
              </a:rPr>
              <a:t>Sponsorship opportunities for our industry and vendor members are still available.</a:t>
            </a:r>
          </a:p>
          <a:p>
            <a:pPr marL="0" indent="0" algn="ctr">
              <a:buNone/>
            </a:pPr>
            <a:endParaRPr lang="en-US" sz="3600" b="1" dirty="0">
              <a:solidFill>
                <a:srgbClr val="008BEF"/>
              </a:solidFill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rgbClr val="008BEF"/>
                </a:solidFill>
              </a:rPr>
              <a:t>Please see Eric or Martha after the meeting.</a:t>
            </a:r>
          </a:p>
        </p:txBody>
      </p:sp>
    </p:spTree>
    <p:extLst>
      <p:ext uri="{BB962C8B-B14F-4D97-AF65-F5344CB8AC3E}">
        <p14:creationId xmlns:p14="http://schemas.microsoft.com/office/powerpoint/2010/main" val="29068253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Contacts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Martha McKinley</a:t>
            </a:r>
          </a:p>
          <a:p>
            <a:pPr marL="0" indent="0" algn="ctr">
              <a:buNone/>
            </a:pPr>
            <a:r>
              <a:rPr lang="en-US" b="1" dirty="0">
                <a:hlinkClick r:id="rId2"/>
              </a:rPr>
              <a:t>troubleshooting@naptaonline.org</a:t>
            </a:r>
            <a:r>
              <a:rPr lang="en-US" b="1" dirty="0"/>
              <a:t> </a:t>
            </a:r>
          </a:p>
          <a:p>
            <a:pPr marL="0" indent="0" algn="ctr">
              <a:buNone/>
            </a:pPr>
            <a:r>
              <a:rPr lang="en-US" b="1" dirty="0"/>
              <a:t>903.452.8511</a:t>
            </a:r>
            <a:br>
              <a:rPr lang="en-US" b="1" dirty="0"/>
            </a:br>
            <a:endParaRPr lang="en-US" sz="1050" b="1" dirty="0"/>
          </a:p>
          <a:p>
            <a:pPr marL="0" indent="0" algn="ctr">
              <a:buNone/>
            </a:pPr>
            <a:r>
              <a:rPr lang="en-US" b="1" dirty="0"/>
              <a:t>Kay Sanchez</a:t>
            </a:r>
          </a:p>
          <a:p>
            <a:pPr marL="0" indent="0" algn="ctr">
              <a:buNone/>
            </a:pPr>
            <a:r>
              <a:rPr lang="en-US" b="1" dirty="0">
                <a:hlinkClick r:id="rId3"/>
              </a:rPr>
              <a:t>administrator@naptaonline.org</a:t>
            </a:r>
            <a:r>
              <a:rPr lang="en-US" b="1" dirty="0"/>
              <a:t> </a:t>
            </a:r>
            <a:br>
              <a:rPr lang="en-US" b="1" dirty="0"/>
            </a:br>
            <a:endParaRPr lang="en-US" sz="1050" b="1" dirty="0"/>
          </a:p>
          <a:p>
            <a:pPr marL="0" indent="0" algn="ctr">
              <a:buNone/>
            </a:pPr>
            <a:r>
              <a:rPr lang="en-US" b="1" dirty="0"/>
              <a:t>Eric Newby</a:t>
            </a:r>
          </a:p>
          <a:p>
            <a:pPr marL="0" indent="0" algn="ctr">
              <a:buNone/>
            </a:pPr>
            <a:r>
              <a:rPr lang="en-US" b="1" dirty="0">
                <a:hlinkClick r:id="rId4"/>
              </a:rPr>
              <a:t>director@naptaonline.org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87448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solidFill>
                  <a:srgbClr val="008BE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Questions</a:t>
            </a:r>
          </a:p>
        </p:txBody>
      </p:sp>
      <p:pic>
        <p:nvPicPr>
          <p:cNvPr id="4" name="Content Placeholder 3" descr="C:\Users\Martha\AppData\Local\Microsoft\Windows\Temporary Internet Files\Content.IE5\GP4Z8QYX\%D0%B2%D0%BE%D0%BF%D1%80%D0%BE%D1%81[1]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560" y="1600200"/>
            <a:ext cx="3762881" cy="423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19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0F40D-DE7B-49E3-9892-66377DA19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>
                <a:latin typeface="Arial Black" panose="020B0A04020102020204" pitchFamily="34" charset="0"/>
              </a:rPr>
              <a:t>NETWORKING BREAK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8E5CE-93AC-44A6-B0AF-E8E5480FE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Fifteen (15) minutes</a:t>
            </a:r>
          </a:p>
          <a:p>
            <a:endParaRPr lang="en-US" b="1" dirty="0"/>
          </a:p>
          <a:p>
            <a:r>
              <a:rPr lang="en-US" b="1" dirty="0"/>
              <a:t>Make a new acquaintance!</a:t>
            </a:r>
          </a:p>
          <a:p>
            <a:endParaRPr lang="en-US" b="1" dirty="0"/>
          </a:p>
          <a:p>
            <a:r>
              <a:rPr lang="en-US" b="1" dirty="0"/>
              <a:t>Be back ON TIME!</a:t>
            </a:r>
          </a:p>
          <a:p>
            <a:endParaRPr lang="en-US" b="1" dirty="0"/>
          </a:p>
          <a:p>
            <a:r>
              <a:rPr lang="en-US" b="1" dirty="0"/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val="6343043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0F40D-DE7B-49E3-9892-66377DA19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b="1" dirty="0"/>
              <a:t>PTEC Best Practices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8E5CE-93AC-44A6-B0AF-E8E5480FE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ctr" fontAlgn="auto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b="1" cap="all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marL="0" marR="0" lvl="0" indent="0" algn="ctr" fontAlgn="auto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en-US" sz="6000" b="1" cap="all" dirty="0">
                <a:solidFill>
                  <a:schemeClr val="tx2"/>
                </a:solidFill>
                <a:latin typeface="Arial" panose="020B0604020202020204" pitchFamily="34" charset="0"/>
              </a:rPr>
              <a:t>“Leveraging”</a:t>
            </a:r>
          </a:p>
          <a:p>
            <a:pPr marL="0" marR="0" lvl="0" indent="0" algn="ctr" fontAlgn="auto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endParaRPr lang="en-US" sz="6000" b="1" cap="all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marL="0" marR="0" lvl="0" indent="0" algn="ctr" fontAlgn="auto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en-US" sz="6000" b="1" cap="all" dirty="0">
                <a:solidFill>
                  <a:schemeClr val="tx2"/>
                </a:solidFill>
                <a:latin typeface="Arial" panose="020B0604020202020204" pitchFamily="34" charset="0"/>
              </a:rPr>
              <a:t>Internships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128751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</a:rPr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73131"/>
            <a:ext cx="7010400" cy="3970469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en-US" sz="4500" dirty="0">
                <a:latin typeface="Arial" panose="020B0604020202020204" pitchFamily="34" charset="0"/>
              </a:rPr>
              <a:t>Mike Lopez </a:t>
            </a:r>
          </a:p>
          <a:p>
            <a:pPr>
              <a:spcBef>
                <a:spcPts val="0"/>
              </a:spcBef>
              <a:buNone/>
            </a:pPr>
            <a:endParaRPr lang="en-US" sz="4000" dirty="0"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3400" dirty="0">
                <a:latin typeface="Arial" panose="020B0604020202020204" pitchFamily="34" charset="0"/>
              </a:rPr>
              <a:t>	Indorama Ventures </a:t>
            </a:r>
            <a:br>
              <a:rPr lang="en-US" sz="3400" dirty="0">
                <a:latin typeface="Arial" panose="020B0604020202020204" pitchFamily="34" charset="0"/>
              </a:rPr>
            </a:br>
            <a:r>
              <a:rPr lang="en-US" sz="3000" dirty="0">
                <a:latin typeface="Arial" panose="020B0604020202020204" pitchFamily="34" charset="0"/>
              </a:rPr>
              <a:t>Manufacturing Excellence Coordinator</a:t>
            </a:r>
          </a:p>
          <a:p>
            <a:pPr>
              <a:spcBef>
                <a:spcPts val="0"/>
              </a:spcBef>
              <a:buNone/>
            </a:pPr>
            <a:endParaRPr lang="en-US" sz="2900" dirty="0">
              <a:latin typeface="Arial" panose="020B0604020202020204" pitchFamily="34" charset="0"/>
            </a:endParaRPr>
          </a:p>
          <a:p>
            <a:pPr lvl="1">
              <a:spcBef>
                <a:spcPts val="0"/>
              </a:spcBef>
            </a:pPr>
            <a:endParaRPr lang="en-US" sz="2600" dirty="0">
              <a:latin typeface="Arial" panose="020B0604020202020204" pitchFamily="34" charset="0"/>
            </a:endParaRPr>
          </a:p>
          <a:p>
            <a:pPr lvl="1">
              <a:spcBef>
                <a:spcPts val="0"/>
              </a:spcBef>
            </a:pPr>
            <a:endParaRPr lang="en-US" sz="2600" dirty="0">
              <a:latin typeface="Arial" panose="020B0604020202020204" pitchFamily="34" charset="0"/>
            </a:endParaRPr>
          </a:p>
          <a:p>
            <a:pPr lvl="1">
              <a:spcBef>
                <a:spcPts val="0"/>
              </a:spcBef>
            </a:pPr>
            <a:endParaRPr lang="en-US" sz="2600" dirty="0">
              <a:latin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600" dirty="0">
                <a:latin typeface="Arial" panose="020B0604020202020204" pitchFamily="34" charset="0"/>
              </a:rPr>
              <a:t>Contact information: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600" dirty="0">
                <a:latin typeface="Arial" panose="020B0604020202020204" pitchFamily="34" charset="0"/>
              </a:rPr>
              <a:t>Mike.Lopez@us.Indorama.net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600" dirty="0">
                <a:latin typeface="Arial" panose="020B0604020202020204" pitchFamily="34" charset="0"/>
              </a:rPr>
              <a:t>office number (409) 723-3445</a:t>
            </a:r>
          </a:p>
          <a:p>
            <a:pPr>
              <a:spcBef>
                <a:spcPts val="0"/>
              </a:spcBef>
              <a:buNone/>
            </a:pPr>
            <a:endParaRPr lang="en-US" sz="3200" dirty="0">
              <a:latin typeface="Cambria" panose="02040503050406030204" pitchFamily="18" charset="0"/>
            </a:endParaRPr>
          </a:p>
          <a:p>
            <a:pPr>
              <a:lnSpc>
                <a:spcPct val="90000"/>
              </a:lnSpc>
              <a:buNone/>
            </a:pP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42619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E2CF5-7755-454A-A6C3-629B167DD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</a:rPr>
              <a:t>Definition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1F47217-EB8A-40DE-99D2-9BE5852084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43" y="1752600"/>
            <a:ext cx="9061007" cy="4038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EFD02F-7D44-4BD0-B71C-B7949007C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BA6193-C5A1-4144-84B1-8ED832EB5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latinLnBrk="0" hangingPunct="1"/>
            <a:fld id="{91974DF9-AD47-4691-BA21-BBFCE3637A9A}" type="slidenum">
              <a:rPr lang="en-US" smtClean="0"/>
              <a:pPr eaLnBrk="1" latinLnBrk="0" hangingPunct="1"/>
              <a:t>38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2681370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04800"/>
            <a:ext cx="7810500" cy="14859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Arial" panose="020B0604020202020204" pitchFamily="34" charset="0"/>
              </a:rPr>
              <a:t>Why have a co-op program?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28800"/>
            <a:ext cx="7200900" cy="3581400"/>
          </a:xfrm>
        </p:spPr>
        <p:txBody>
          <a:bodyPr>
            <a:noAutofit/>
          </a:bodyPr>
          <a:lstStyle/>
          <a:p>
            <a:pPr>
              <a:spcBef>
                <a:spcPts val="576"/>
              </a:spcBef>
            </a:pPr>
            <a:r>
              <a:rPr lang="en-US" sz="2800" dirty="0">
                <a:latin typeface="Cambria" panose="02040503050406030204" pitchFamily="18" charset="0"/>
              </a:rPr>
              <a:t>Contribute to the education of process technology students</a:t>
            </a:r>
          </a:p>
          <a:p>
            <a:pPr>
              <a:spcBef>
                <a:spcPts val="576"/>
              </a:spcBef>
            </a:pPr>
            <a:endParaRPr lang="en-US" sz="28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sz="2800" dirty="0">
                <a:latin typeface="Cambria" panose="02040503050406030204" pitchFamily="18" charset="0"/>
              </a:rPr>
              <a:t>Extended evaluation for job openings</a:t>
            </a:r>
          </a:p>
          <a:p>
            <a:pPr>
              <a:spcBef>
                <a:spcPts val="576"/>
              </a:spcBef>
            </a:pPr>
            <a:endParaRPr lang="en-US" sz="28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sz="2800" dirty="0">
                <a:latin typeface="Cambria" panose="02040503050406030204" pitchFamily="18" charset="0"/>
              </a:rPr>
              <a:t>Evaluation of PTECH programs</a:t>
            </a:r>
          </a:p>
          <a:p>
            <a:pPr>
              <a:spcBef>
                <a:spcPts val="576"/>
              </a:spcBef>
            </a:pPr>
            <a:endParaRPr lang="en-US" sz="28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sz="2800" dirty="0">
                <a:latin typeface="Cambria" panose="02040503050406030204" pitchFamily="18" charset="0"/>
              </a:rPr>
              <a:t>Partnering with local colleges</a:t>
            </a:r>
          </a:p>
        </p:txBody>
      </p:sp>
    </p:spTree>
    <p:extLst>
      <p:ext uri="{BB962C8B-B14F-4D97-AF65-F5344CB8AC3E}">
        <p14:creationId xmlns:p14="http://schemas.microsoft.com/office/powerpoint/2010/main" val="320021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04800"/>
            <a:ext cx="7200900" cy="14859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Arial" panose="020B0604020202020204" pitchFamily="34" charset="0"/>
              </a:rPr>
              <a:t>Recruiting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28800"/>
            <a:ext cx="7200900" cy="41910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576"/>
              </a:spcBef>
            </a:pPr>
            <a:r>
              <a:rPr lang="en-US" sz="2800" dirty="0">
                <a:latin typeface="Arial" panose="020B0604020202020204" pitchFamily="34" charset="0"/>
              </a:rPr>
              <a:t>Job fairs</a:t>
            </a:r>
          </a:p>
          <a:p>
            <a:pPr>
              <a:spcBef>
                <a:spcPts val="576"/>
              </a:spcBef>
            </a:pPr>
            <a:endParaRPr lang="en-US" sz="28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800" dirty="0">
                <a:latin typeface="Arial" panose="020B0604020202020204" pitchFamily="34" charset="0"/>
              </a:rPr>
              <a:t>Mock interviews</a:t>
            </a:r>
          </a:p>
          <a:p>
            <a:pPr>
              <a:spcBef>
                <a:spcPts val="576"/>
              </a:spcBef>
            </a:pPr>
            <a:endParaRPr lang="en-US" sz="28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800" dirty="0">
                <a:latin typeface="Arial" panose="020B0604020202020204" pitchFamily="34" charset="0"/>
              </a:rPr>
              <a:t>Site tours</a:t>
            </a:r>
          </a:p>
          <a:p>
            <a:pPr>
              <a:spcBef>
                <a:spcPts val="576"/>
              </a:spcBef>
            </a:pPr>
            <a:endParaRPr lang="en-US" sz="28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800" dirty="0">
                <a:latin typeface="Arial" panose="020B0604020202020204" pitchFamily="34" charset="0"/>
              </a:rPr>
              <a:t>Proctor troubleshooting competition</a:t>
            </a:r>
          </a:p>
          <a:p>
            <a:pPr>
              <a:spcBef>
                <a:spcPts val="576"/>
              </a:spcBef>
            </a:pPr>
            <a:endParaRPr lang="en-US" sz="28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800" dirty="0">
                <a:latin typeface="Arial" panose="020B0604020202020204" pitchFamily="34" charset="0"/>
              </a:rPr>
              <a:t>Posting</a:t>
            </a:r>
          </a:p>
          <a:p>
            <a:pPr lvl="1"/>
            <a:endParaRPr lang="en-US" sz="2800" dirty="0"/>
          </a:p>
          <a:p>
            <a:pPr>
              <a:spcBef>
                <a:spcPts val="576"/>
              </a:spcBef>
            </a:pPr>
            <a:endParaRPr lang="en-US" sz="2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07234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04800"/>
            <a:ext cx="7200900" cy="14859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Arial" panose="020B0604020202020204" pitchFamily="34" charset="0"/>
              </a:rPr>
              <a:t>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28800"/>
            <a:ext cx="7200900" cy="3581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576"/>
              </a:spcBef>
            </a:pPr>
            <a:r>
              <a:rPr lang="en-US" sz="2800" dirty="0">
                <a:latin typeface="Arial" panose="020B0604020202020204" pitchFamily="34" charset="0"/>
              </a:rPr>
              <a:t>Resumes</a:t>
            </a:r>
          </a:p>
          <a:p>
            <a:pPr>
              <a:spcBef>
                <a:spcPts val="576"/>
              </a:spcBef>
            </a:pPr>
            <a:endParaRPr lang="en-US" sz="28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800" dirty="0">
                <a:latin typeface="Arial" panose="020B0604020202020204" pitchFamily="34" charset="0"/>
              </a:rPr>
              <a:t>Testing</a:t>
            </a:r>
          </a:p>
          <a:p>
            <a:pPr>
              <a:spcBef>
                <a:spcPts val="576"/>
              </a:spcBef>
            </a:pPr>
            <a:endParaRPr lang="en-US" sz="28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800" dirty="0">
                <a:latin typeface="Arial" panose="020B0604020202020204" pitchFamily="34" charset="0"/>
              </a:rPr>
              <a:t>Interview</a:t>
            </a:r>
          </a:p>
          <a:p>
            <a:pPr lvl="1"/>
            <a:r>
              <a:rPr lang="en-US" sz="2800" dirty="0">
                <a:latin typeface="Arial" panose="020B0604020202020204" pitchFamily="34" charset="0"/>
              </a:rPr>
              <a:t>Behavioral based questions</a:t>
            </a:r>
          </a:p>
          <a:p>
            <a:pPr lvl="1"/>
            <a:r>
              <a:rPr lang="en-US" sz="2800" dirty="0">
                <a:latin typeface="Arial" panose="020B0604020202020204" pitchFamily="34" charset="0"/>
              </a:rPr>
              <a:t>Technical questions</a:t>
            </a:r>
          </a:p>
          <a:p>
            <a:pPr>
              <a:spcBef>
                <a:spcPts val="576"/>
              </a:spcBef>
            </a:pP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50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04800"/>
            <a:ext cx="7200900" cy="14859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Arial" panose="020B0604020202020204" pitchFamily="34" charset="0"/>
              </a:rPr>
              <a:t>Things to consider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524000"/>
            <a:ext cx="6896100" cy="45720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Do we utilize pre-employment testing?</a:t>
            </a:r>
          </a:p>
          <a:p>
            <a:pPr>
              <a:spcBef>
                <a:spcPts val="576"/>
              </a:spcBef>
            </a:pPr>
            <a:endParaRPr lang="en-US" sz="24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Do we consider GPA?</a:t>
            </a:r>
          </a:p>
          <a:p>
            <a:pPr>
              <a:spcBef>
                <a:spcPts val="576"/>
              </a:spcBef>
            </a:pPr>
            <a:endParaRPr lang="en-US" sz="24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Do we consider the number of classes a student has remaining?</a:t>
            </a:r>
          </a:p>
          <a:p>
            <a:pPr>
              <a:spcBef>
                <a:spcPts val="576"/>
              </a:spcBef>
            </a:pPr>
            <a:endParaRPr lang="en-US" sz="24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How much emphasis do we put on industrial experience?</a:t>
            </a:r>
          </a:p>
          <a:p>
            <a:pPr>
              <a:spcBef>
                <a:spcPts val="576"/>
              </a:spcBef>
            </a:pPr>
            <a:endParaRPr lang="en-US" sz="24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Do we accept recommendations from faculty?</a:t>
            </a:r>
          </a:p>
          <a:p>
            <a:pPr>
              <a:spcBef>
                <a:spcPts val="576"/>
              </a:spcBef>
            </a:pPr>
            <a:endParaRPr lang="en-US" sz="24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endParaRPr 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80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04800"/>
            <a:ext cx="7200900" cy="14859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Arial" panose="020B0604020202020204" pitchFamily="34" charset="0"/>
              </a:rPr>
              <a:t>Applicant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905000"/>
            <a:ext cx="7200900" cy="35814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Indorama Ventures - Port Neches requirements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NAPTA endorsed program or equivalent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GPA of 3.0 or better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Last semester prior to graduation 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Enrolled in co-op class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Maximum of 2 classes in addition to co-op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Must be eligible for a TWIC card</a:t>
            </a:r>
          </a:p>
          <a:p>
            <a:pPr lvl="1"/>
            <a:endParaRPr lang="en-US" sz="24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Some requirements may be listed as preferred</a:t>
            </a:r>
          </a:p>
        </p:txBody>
      </p:sp>
    </p:spTree>
    <p:extLst>
      <p:ext uri="{BB962C8B-B14F-4D97-AF65-F5344CB8AC3E}">
        <p14:creationId xmlns:p14="http://schemas.microsoft.com/office/powerpoint/2010/main" val="147136002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04800"/>
            <a:ext cx="7200900" cy="14859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Arial" panose="020B0604020202020204" pitchFamily="34" charset="0"/>
              </a:rPr>
              <a:t>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524000"/>
            <a:ext cx="7200900" cy="39624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Short or long semesters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Summer, Spring or Fall </a:t>
            </a:r>
          </a:p>
          <a:p>
            <a:pPr>
              <a:spcBef>
                <a:spcPts val="576"/>
              </a:spcBef>
            </a:pPr>
            <a:endParaRPr lang="en-US" sz="24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Number of co-ops</a:t>
            </a:r>
          </a:p>
          <a:p>
            <a:pPr>
              <a:spcBef>
                <a:spcPts val="576"/>
              </a:spcBef>
            </a:pPr>
            <a:endParaRPr lang="en-US" sz="24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Mentor selection</a:t>
            </a:r>
          </a:p>
          <a:p>
            <a:pPr>
              <a:spcBef>
                <a:spcPts val="576"/>
              </a:spcBef>
            </a:pPr>
            <a:endParaRPr lang="en-US" sz="24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Structured to allow for successful completion of degree plan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Students allowed to miss work for class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Schedule work day around class schedule</a:t>
            </a:r>
          </a:p>
        </p:txBody>
      </p:sp>
    </p:spTree>
    <p:extLst>
      <p:ext uri="{BB962C8B-B14F-4D97-AF65-F5344CB8AC3E}">
        <p14:creationId xmlns:p14="http://schemas.microsoft.com/office/powerpoint/2010/main" val="60173448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04800"/>
            <a:ext cx="7200900" cy="14859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Arial" panose="020B0604020202020204" pitchFamily="34" charset="0"/>
              </a:rPr>
              <a:t>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90701"/>
            <a:ext cx="6896100" cy="44577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576"/>
              </a:spcBef>
            </a:pPr>
            <a:r>
              <a:rPr lang="en-US" sz="2200" dirty="0">
                <a:latin typeface="Arial" panose="020B0604020202020204" pitchFamily="34" charset="0"/>
              </a:rPr>
              <a:t>Program starts 1-2 weeks before beginning of semester</a:t>
            </a:r>
            <a:endParaRPr lang="en-US" sz="16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200" dirty="0">
                <a:latin typeface="Arial" panose="020B0604020202020204" pitchFamily="34" charset="0"/>
              </a:rPr>
              <a:t>17-week program during Spring and Fall semesters</a:t>
            </a:r>
          </a:p>
          <a:p>
            <a:pPr lvl="1"/>
            <a:r>
              <a:rPr lang="en-US" sz="2200" dirty="0">
                <a:latin typeface="Arial" panose="020B0604020202020204" pitchFamily="34" charset="0"/>
              </a:rPr>
              <a:t>2 weeks of New Employee Orientation </a:t>
            </a:r>
          </a:p>
          <a:p>
            <a:pPr lvl="2"/>
            <a:r>
              <a:rPr lang="en-US" sz="2200" dirty="0">
                <a:latin typeface="Arial" panose="020B0604020202020204" pitchFamily="34" charset="0"/>
              </a:rPr>
              <a:t>8-hour work-days Monday thru Friday</a:t>
            </a:r>
          </a:p>
          <a:p>
            <a:pPr lvl="1"/>
            <a:r>
              <a:rPr lang="en-US" sz="2200" dirty="0">
                <a:latin typeface="Arial" panose="020B0604020202020204" pitchFamily="34" charset="0"/>
              </a:rPr>
              <a:t>4-week assignment in utilities, loading and process areas (total of 12 weeks)</a:t>
            </a:r>
          </a:p>
          <a:p>
            <a:pPr lvl="2"/>
            <a:r>
              <a:rPr lang="en-US" sz="2200" dirty="0">
                <a:latin typeface="Arial" panose="020B0604020202020204" pitchFamily="34" charset="0"/>
              </a:rPr>
              <a:t>12 hour rotating shifts</a:t>
            </a:r>
          </a:p>
          <a:p>
            <a:pPr lvl="1"/>
            <a:r>
              <a:rPr lang="en-US" sz="2200" dirty="0">
                <a:latin typeface="Arial" panose="020B0604020202020204" pitchFamily="34" charset="0"/>
              </a:rPr>
              <a:t>1 week of evaluation and training between area assignments (total of 3 weeks)</a:t>
            </a:r>
          </a:p>
          <a:p>
            <a:pPr lvl="2"/>
            <a:r>
              <a:rPr lang="en-US" sz="2200" dirty="0">
                <a:latin typeface="Arial" panose="020B0604020202020204" pitchFamily="34" charset="0"/>
              </a:rPr>
              <a:t>8-hour work days Monday thru Friday</a:t>
            </a:r>
          </a:p>
        </p:txBody>
      </p:sp>
    </p:spTree>
    <p:extLst>
      <p:ext uri="{BB962C8B-B14F-4D97-AF65-F5344CB8AC3E}">
        <p14:creationId xmlns:p14="http://schemas.microsoft.com/office/powerpoint/2010/main" val="106380914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42900"/>
            <a:ext cx="7200900" cy="14859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Arial" panose="020B0604020202020204" pitchFamily="34" charset="0"/>
              </a:rPr>
              <a:t>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905000"/>
            <a:ext cx="7200900" cy="35814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Reports written during week of evaluation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Overview of experience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Improvements to training material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Material covered not part of program curriculum</a:t>
            </a:r>
          </a:p>
          <a:p>
            <a:pPr lvl="1"/>
            <a:endParaRPr lang="en-US" sz="12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Presentation by co-ops reviewing experience given to site staff and college faculty at end of program</a:t>
            </a:r>
          </a:p>
          <a:p>
            <a:pPr>
              <a:spcBef>
                <a:spcPts val="576"/>
              </a:spcBef>
            </a:pPr>
            <a:endParaRPr lang="en-US" sz="12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Co-op feedback shared with program coordinators</a:t>
            </a:r>
          </a:p>
        </p:txBody>
      </p:sp>
    </p:spTree>
    <p:extLst>
      <p:ext uri="{BB962C8B-B14F-4D97-AF65-F5344CB8AC3E}">
        <p14:creationId xmlns:p14="http://schemas.microsoft.com/office/powerpoint/2010/main" val="203387077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42900"/>
            <a:ext cx="7200900" cy="14859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Arial" panose="020B0604020202020204" pitchFamily="34" charset="0"/>
              </a:rPr>
              <a:t>Successes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905000"/>
            <a:ext cx="7200900" cy="35814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Co-op program acceptance by union</a:t>
            </a:r>
          </a:p>
          <a:p>
            <a:pPr>
              <a:spcBef>
                <a:spcPts val="576"/>
              </a:spcBef>
            </a:pPr>
            <a:endParaRPr lang="en-US" sz="12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Mentors 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Mentors have given a positive image of company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Mentors complete an evaluation used by coordinator to assess and coach co-ops </a:t>
            </a:r>
          </a:p>
          <a:p>
            <a:pPr marL="342900" lvl="1" indent="0">
              <a:buNone/>
            </a:pPr>
            <a:endParaRPr lang="en-US" sz="12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Co-ops serving as mentors</a:t>
            </a:r>
          </a:p>
          <a:p>
            <a:pPr>
              <a:spcBef>
                <a:spcPts val="576"/>
              </a:spcBef>
            </a:pPr>
            <a:endParaRPr lang="en-US" sz="1200" dirty="0">
              <a:latin typeface="Arial" panose="020B0604020202020204" pitchFamily="34" charset="0"/>
            </a:endParaRPr>
          </a:p>
          <a:p>
            <a:pPr>
              <a:spcBef>
                <a:spcPts val="576"/>
              </a:spcBef>
            </a:pPr>
            <a:r>
              <a:rPr lang="en-US" sz="2400" dirty="0">
                <a:latin typeface="Arial" panose="020B0604020202020204" pitchFamily="34" charset="0"/>
              </a:rPr>
              <a:t>Feedback is improving process technology programs</a:t>
            </a:r>
          </a:p>
        </p:txBody>
      </p:sp>
    </p:spTree>
    <p:extLst>
      <p:ext uri="{BB962C8B-B14F-4D97-AF65-F5344CB8AC3E}">
        <p14:creationId xmlns:p14="http://schemas.microsoft.com/office/powerpoint/2010/main" val="139501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42900"/>
            <a:ext cx="7200900" cy="14859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Arial" panose="020B0604020202020204" pitchFamily="34" charset="0"/>
              </a:rPr>
              <a:t>Questions?</a:t>
            </a:r>
          </a:p>
        </p:txBody>
      </p:sp>
      <p:pic>
        <p:nvPicPr>
          <p:cNvPr id="4" name="Content Placeholder 4" descr="A picture containing mirror, drawing&#10;&#10;Description automatically generated">
            <a:extLst>
              <a:ext uri="{FF2B5EF4-FFF2-40B4-BE49-F238E27FC236}">
                <a16:creationId xmlns:a16="http://schemas.microsoft.com/office/drawing/2014/main" id="{3C118DF8-22D5-40AF-9C0A-33EFD3EA2B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  <p:extLst>
      <p:ext uri="{BB962C8B-B14F-4D97-AF65-F5344CB8AC3E}">
        <p14:creationId xmlns:p14="http://schemas.microsoft.com/office/powerpoint/2010/main" val="405629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42900"/>
            <a:ext cx="7200900" cy="10287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</a:rPr>
              <a:t>2020 NAPTA Endorsement</a:t>
            </a:r>
            <a:r>
              <a:rPr lang="en-US" b="1" dirty="0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71C0A3-FDF5-4B04-BCB8-580AB5925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/>
              <a:t>Presentation of 2020 NAPTA Endorsement Certificates</a:t>
            </a:r>
          </a:p>
          <a:p>
            <a:endParaRPr lang="en-US" dirty="0"/>
          </a:p>
          <a:p>
            <a:r>
              <a:rPr lang="en-US" dirty="0"/>
              <a:t>Dorothy Ortego/Sasol US – Industry Co-chair</a:t>
            </a:r>
          </a:p>
          <a:p>
            <a:endParaRPr lang="en-US" dirty="0"/>
          </a:p>
          <a:p>
            <a:r>
              <a:rPr lang="en-US" dirty="0"/>
              <a:t>Linda LaCoe/Lone Star College – Education Co-chair</a:t>
            </a:r>
          </a:p>
        </p:txBody>
      </p:sp>
    </p:spTree>
    <p:extLst>
      <p:ext uri="{BB962C8B-B14F-4D97-AF65-F5344CB8AC3E}">
        <p14:creationId xmlns:p14="http://schemas.microsoft.com/office/powerpoint/2010/main" val="424824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42900"/>
            <a:ext cx="7200900" cy="10287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</a:rPr>
              <a:t>Endorsement </a:t>
            </a:r>
            <a:r>
              <a:rPr lang="en-US" b="1" dirty="0">
                <a:latin typeface="Arial" panose="020B0604020202020204" pitchFamily="34" charset="0"/>
              </a:rPr>
              <a:t>Committee Report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71C0A3-FDF5-4B04-BCB8-580AB5925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Dorothy Ortego/Sasol US – Industry Co-chair</a:t>
            </a:r>
          </a:p>
          <a:p>
            <a:endParaRPr lang="en-US" dirty="0"/>
          </a:p>
          <a:p>
            <a:r>
              <a:rPr lang="en-US" dirty="0"/>
              <a:t>Linda LaCoe/Lone Star College – Education Co-chair</a:t>
            </a:r>
          </a:p>
        </p:txBody>
      </p:sp>
    </p:spTree>
    <p:extLst>
      <p:ext uri="{BB962C8B-B14F-4D97-AF65-F5344CB8AC3E}">
        <p14:creationId xmlns:p14="http://schemas.microsoft.com/office/powerpoint/2010/main" val="70622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NAPTA PPT Template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/>
          </a:p>
          <a:p>
            <a:pPr algn="ctr"/>
            <a:endParaRPr lang="en-US" sz="1100" b="1" dirty="0"/>
          </a:p>
        </p:txBody>
      </p:sp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1E1E8691-18FC-467D-BB5D-393125DAA68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509712" y="25791"/>
            <a:ext cx="6124575" cy="1285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2B4D5D-8E01-40DA-ADAE-91A6A248D1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374" y="4431744"/>
            <a:ext cx="2285652" cy="15810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77B9133-5373-41F3-BFAF-750BD51A056B}"/>
              </a:ext>
            </a:extLst>
          </p:cNvPr>
          <p:cNvSpPr/>
          <p:nvPr/>
        </p:nvSpPr>
        <p:spPr>
          <a:xfrm>
            <a:off x="0" y="1504779"/>
            <a:ext cx="9753601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500" b="1" i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“Making a Difference through Instructional Excellence” </a:t>
            </a:r>
          </a:p>
          <a:p>
            <a:r>
              <a:rPr lang="en-US" sz="2800" b="1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</a:p>
          <a:p>
            <a:r>
              <a:rPr lang="en-US" sz="2800" b="1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Instructor Skills Conference XI Update</a:t>
            </a:r>
          </a:p>
          <a:p>
            <a:r>
              <a:rPr lang="en-US" sz="2800" b="1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NAPTA Winter Meeting</a:t>
            </a:r>
          </a:p>
          <a:p>
            <a:r>
              <a:rPr lang="en-US" sz="2800" b="1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February 21, 2020</a:t>
            </a:r>
            <a:br>
              <a:rPr lang="en-US" sz="2800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7C9B1F-0EBA-470C-9A4F-BCA2CD7EFE08}"/>
              </a:ext>
            </a:extLst>
          </p:cNvPr>
          <p:cNvSpPr/>
          <p:nvPr/>
        </p:nvSpPr>
        <p:spPr>
          <a:xfrm>
            <a:off x="3289972" y="4905765"/>
            <a:ext cx="26360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Dennis Link</a:t>
            </a:r>
            <a:endParaRPr lang="en-US" sz="3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E97418-65E8-4B95-A53A-D0B51AA47D2E}"/>
              </a:ext>
            </a:extLst>
          </p:cNvPr>
          <p:cNvSpPr/>
          <p:nvPr/>
        </p:nvSpPr>
        <p:spPr>
          <a:xfrm>
            <a:off x="3155154" y="3879282"/>
            <a:ext cx="283368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Curtis Briggs</a:t>
            </a:r>
            <a:endParaRPr lang="en-US" sz="3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" name="Picture 9" descr="A picture containing object, clock, light, meter&#10;&#10;Description automatically generated">
            <a:extLst>
              <a:ext uri="{FF2B5EF4-FFF2-40B4-BE49-F238E27FC236}">
                <a16:creationId xmlns:a16="http://schemas.microsoft.com/office/drawing/2014/main" id="{FA7E9667-B179-41FE-B07E-69D00448E5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759" y="3729121"/>
            <a:ext cx="2400122" cy="765864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7"/>
            <a:ext cx="8180363" cy="11602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dirty="0">
                <a:solidFill>
                  <a:srgbClr val="009900"/>
                </a:solidFill>
                <a:latin typeface="Arial Black" pitchFamily="34" charset="0"/>
              </a:rPr>
              <a:t>Active ISC XI Committee Members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514" y="1676400"/>
            <a:ext cx="8637563" cy="4525963"/>
          </a:xfrm>
        </p:spPr>
        <p:txBody>
          <a:bodyPr>
            <a:normAutofit fontScale="70000" lnSpcReduction="20000"/>
          </a:bodyPr>
          <a:lstStyle/>
          <a:p>
            <a:pPr marL="1943100" lvl="3" indent="-571500">
              <a:buFont typeface="Wingdings" pitchFamily="2" charset="2"/>
              <a:buChar char="Ø"/>
            </a:pPr>
            <a:r>
              <a:rPr lang="en-US" sz="3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Curtis Briggs – Industry Co-Chair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Dennis Link – Education Co-Chair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Eric Newby – NAPTA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Kay Sanchez – NAPTA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Susan Davis – NAPTA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Steve Ames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Steve Backman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Tim Judge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Mike Kukuk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Jeff Laube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Dawana Medina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Vicki Newby</a:t>
            </a:r>
          </a:p>
          <a:p>
            <a:pPr eaLnBrk="1" hangingPunct="1">
              <a:lnSpc>
                <a:spcPct val="90000"/>
              </a:lnSpc>
            </a:pPr>
            <a:endParaRPr lang="en-US" sz="2700" dirty="0">
              <a:solidFill>
                <a:srgbClr val="0099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15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13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130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130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130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1300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7"/>
            <a:ext cx="8180363" cy="1160267"/>
          </a:xfrm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rgbClr val="009900"/>
                </a:solidFill>
                <a:latin typeface="Arial Black" pitchFamily="34" charset="0"/>
              </a:rPr>
              <a:t>Conference Enhancements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Two Networking Hospitalities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Networking Treasure Hunt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Bringing Back Discussion Groups and Panel Discussions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Participant-Decided Discussion Groups Activity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Topic of the Day Sharing Opportunity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Increased Emphasis on Lifetime Achievement Award Presentation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Mixing Up General Session Seating to Promote Networking</a:t>
            </a:r>
          </a:p>
          <a:p>
            <a:pPr eaLnBrk="1" hangingPunct="1">
              <a:lnSpc>
                <a:spcPct val="90000"/>
              </a:lnSpc>
            </a:pPr>
            <a:endParaRPr lang="en-US" sz="2700" dirty="0">
              <a:solidFill>
                <a:srgbClr val="0099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9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7"/>
            <a:ext cx="8180363" cy="1160267"/>
          </a:xfrm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rgbClr val="009900"/>
                </a:solidFill>
                <a:latin typeface="Arial Black" pitchFamily="34" charset="0"/>
              </a:rPr>
              <a:t>Keynote Speaker Preview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763000" cy="4525963"/>
          </a:xfrm>
        </p:spPr>
        <p:txBody>
          <a:bodyPr>
            <a:normAutofit fontScale="92500" lnSpcReduction="10000"/>
          </a:bodyPr>
          <a:lstStyle/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Gallery Furniture owner                    Jim “Mattress Mack” McIngvale             “Making a Difference in the Lives of Others”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Franklin Covey’s Darin Hoggan “Leading in the Classroom”           Seven Habits of Highly Effective Instructors/Trainers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LIT Technical Chair Tiffany Parker “PTEC Success Story”</a:t>
            </a:r>
          </a:p>
          <a:p>
            <a:pPr eaLnBrk="1" hangingPunct="1">
              <a:lnSpc>
                <a:spcPct val="90000"/>
              </a:lnSpc>
            </a:pPr>
            <a:endParaRPr lang="en-US" sz="2700" dirty="0">
              <a:solidFill>
                <a:srgbClr val="0099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77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7"/>
            <a:ext cx="8180363" cy="1160267"/>
          </a:xfrm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rgbClr val="009900"/>
                </a:solidFill>
                <a:latin typeface="Arial Black" pitchFamily="34" charset="0"/>
              </a:rPr>
              <a:t>Learning Session Preview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762000" y="1600200"/>
            <a:ext cx="9677400" cy="4525963"/>
          </a:xfrm>
        </p:spPr>
        <p:txBody>
          <a:bodyPr>
            <a:normAutofit fontScale="85000" lnSpcReduction="10000"/>
          </a:bodyPr>
          <a:lstStyle/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Basic Instructor Fundamentals (Certificate Track)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Creating Valid Test Questions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Utilizing DISC Personality Assessment to Enhance Learning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Accelerated Learning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Utilizing Digital Technology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Championing Diversity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New Hire Job Qualification Process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Simulator Best Practices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Process Technology Internship Best Practice</a:t>
            </a:r>
          </a:p>
          <a:p>
            <a:pPr eaLnBrk="1" hangingPunct="1">
              <a:lnSpc>
                <a:spcPct val="90000"/>
              </a:lnSpc>
            </a:pPr>
            <a:endParaRPr lang="en-US" sz="2700" dirty="0">
              <a:solidFill>
                <a:srgbClr val="0099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21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13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130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7"/>
            <a:ext cx="8180363" cy="1160267"/>
          </a:xfrm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rgbClr val="009900"/>
                </a:solidFill>
                <a:latin typeface="Arial Black" pitchFamily="34" charset="0"/>
              </a:rPr>
              <a:t>NAPTA Member Action Plan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609600" y="1676400"/>
            <a:ext cx="9601200" cy="4525963"/>
          </a:xfrm>
        </p:spPr>
        <p:txBody>
          <a:bodyPr>
            <a:normAutofit fontScale="62500" lnSpcReduction="20000"/>
          </a:bodyPr>
          <a:lstStyle/>
          <a:p>
            <a:pPr marL="514350" lvl="1" indent="0">
              <a:lnSpc>
                <a:spcPct val="120000"/>
              </a:lnSpc>
              <a:buNone/>
            </a:pPr>
            <a:r>
              <a:rPr lang="en-US" sz="4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en-US" sz="33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Share highlights of ISC XI with:</a:t>
            </a:r>
          </a:p>
          <a:p>
            <a:pPr marL="1943100" lvl="3" indent="-571500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33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College Instructors</a:t>
            </a:r>
          </a:p>
          <a:p>
            <a:pPr marL="1943100" lvl="3" indent="-571500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33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Industry Training Personnel</a:t>
            </a:r>
          </a:p>
          <a:p>
            <a:pPr marL="1943100" lvl="3" indent="-571500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33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Process Technology Advisory Committee Members</a:t>
            </a:r>
          </a:p>
          <a:p>
            <a:pPr marL="1943100" lvl="3" indent="-571500">
              <a:buFont typeface="Wingdings" pitchFamily="2" charset="2"/>
              <a:buChar char="Ø"/>
            </a:pPr>
            <a:endParaRPr lang="en-US" sz="32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365760" lvl="1" indent="0">
              <a:buNone/>
            </a:pPr>
            <a:r>
              <a:rPr lang="en-US" sz="4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en-US" sz="33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Utilize the following Communication tools to share ISC XI updates: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3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LinkedIn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3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Facebook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3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Twitter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3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College email 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3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Company email</a:t>
            </a:r>
          </a:p>
          <a:p>
            <a:pPr marL="1943100" lvl="3" indent="-571500">
              <a:buFont typeface="Wingdings" pitchFamily="2" charset="2"/>
              <a:buChar char="Ø"/>
            </a:pPr>
            <a:r>
              <a:rPr lang="en-US" sz="33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Face-to-Face Communication</a:t>
            </a:r>
          </a:p>
          <a:p>
            <a:pPr eaLnBrk="1" hangingPunct="1">
              <a:lnSpc>
                <a:spcPct val="90000"/>
              </a:lnSpc>
            </a:pPr>
            <a:endParaRPr lang="en-US" sz="2700" dirty="0">
              <a:solidFill>
                <a:srgbClr val="0099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42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30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130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130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1300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NAPTA PPT Template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/>
          </a:p>
          <a:p>
            <a:pPr algn="ctr"/>
            <a:endParaRPr lang="en-US" sz="1100" b="1" dirty="0"/>
          </a:p>
        </p:txBody>
      </p:sp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1E1E8691-18FC-467D-BB5D-393125DAA68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509712" y="25791"/>
            <a:ext cx="6124575" cy="12858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77B9133-5373-41F3-BFAF-750BD51A056B}"/>
              </a:ext>
            </a:extLst>
          </p:cNvPr>
          <p:cNvSpPr/>
          <p:nvPr/>
        </p:nvSpPr>
        <p:spPr>
          <a:xfrm>
            <a:off x="228600" y="1512595"/>
            <a:ext cx="8763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“Making a Difference through Instructional Excellence” </a:t>
            </a:r>
          </a:p>
          <a:p>
            <a:r>
              <a:rPr lang="en-US" sz="2800" b="1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</a:p>
          <a:p>
            <a:r>
              <a:rPr lang="en-US" sz="2600" b="1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average instructor </a:t>
            </a:r>
            <a:r>
              <a:rPr lang="en-US" sz="2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tells</a:t>
            </a:r>
            <a:r>
              <a:rPr lang="en-US" sz="2600" b="1" dirty="0">
                <a:solidFill>
                  <a:srgbClr val="008B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600" b="1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good one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explains</a:t>
            </a:r>
            <a:r>
              <a:rPr lang="en-US" sz="2600" b="1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 excellent one </a:t>
            </a:r>
            <a:r>
              <a:rPr lang="en-US" sz="2600" b="1" dirty="0">
                <a:solidFill>
                  <a:srgbClr val="A323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demonstrates</a:t>
            </a:r>
            <a:r>
              <a:rPr lang="en-US" sz="2600" b="1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a best in class instructor makes a positive difference in the lives of others by </a:t>
            </a: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inspiring</a:t>
            </a:r>
            <a:r>
              <a:rPr lang="en-US" sz="26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 to be the best they can be.  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72575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NAPTA Outreach Committee Update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/>
          </a:p>
          <a:p>
            <a:pPr algn="ctr"/>
            <a:endParaRPr lang="en-US" sz="11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7B9133-5373-41F3-BFAF-750BD51A056B}"/>
              </a:ext>
            </a:extLst>
          </p:cNvPr>
          <p:cNvSpPr/>
          <p:nvPr/>
        </p:nvSpPr>
        <p:spPr>
          <a:xfrm>
            <a:off x="228600" y="1512595"/>
            <a:ext cx="87630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Tammy Netherland –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Systran</a:t>
            </a:r>
            <a:endParaRPr 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Joseph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Zweircan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San Jacinto College</a:t>
            </a:r>
          </a:p>
          <a:p>
            <a:endParaRPr lang="en-US" sz="2800" dirty="0">
              <a:solidFill>
                <a:srgbClr val="6B90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rgbClr val="6B90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Media Strategy 2020</a:t>
            </a:r>
            <a:endParaRPr lang="en-US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2900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2B611-3300-499B-AEA9-DA74F4187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Roundtable Ramblings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35A69-9A1C-44E3-BC02-BC9B266B5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“Challenges of Today’s Learners”</a:t>
            </a:r>
            <a:endParaRPr lang="en-US" dirty="0"/>
          </a:p>
          <a:p>
            <a:r>
              <a:rPr lang="en-US" dirty="0"/>
              <a:t>What </a:t>
            </a:r>
            <a:r>
              <a:rPr lang="en-US" dirty="0">
                <a:solidFill>
                  <a:srgbClr val="FF0000"/>
                </a:solidFill>
              </a:rPr>
              <a:t>“challenges” </a:t>
            </a:r>
            <a:r>
              <a:rPr lang="en-US" dirty="0"/>
              <a:t>do YOU face in the classroom or training room today?</a:t>
            </a:r>
          </a:p>
          <a:p>
            <a:endParaRPr lang="en-US" dirty="0"/>
          </a:p>
          <a:p>
            <a:r>
              <a:rPr lang="en-US" dirty="0"/>
              <a:t>What </a:t>
            </a:r>
            <a:r>
              <a:rPr lang="en-US" b="1" dirty="0">
                <a:solidFill>
                  <a:srgbClr val="002060"/>
                </a:solidFill>
              </a:rPr>
              <a:t>“solutions” </a:t>
            </a:r>
            <a:r>
              <a:rPr lang="en-US" dirty="0"/>
              <a:t>have you developed to deal with them?</a:t>
            </a:r>
          </a:p>
          <a:p>
            <a:endParaRPr lang="en-US" dirty="0"/>
          </a:p>
          <a:p>
            <a:r>
              <a:rPr lang="en-US" dirty="0"/>
              <a:t>Write them down and be ready to share…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7214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NAPTA Appreciation for Dedication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/>
          </a:p>
          <a:p>
            <a:pPr algn="ctr"/>
            <a:endParaRPr lang="en-US" sz="1100" b="1" dirty="0"/>
          </a:p>
        </p:txBody>
      </p:sp>
      <p:pic>
        <p:nvPicPr>
          <p:cNvPr id="7" name="Picture 6" descr="A picture containing person, man, table, front&#10;&#10;Description automatically generated">
            <a:extLst>
              <a:ext uri="{FF2B5EF4-FFF2-40B4-BE49-F238E27FC236}">
                <a16:creationId xmlns:a16="http://schemas.microsoft.com/office/drawing/2014/main" id="{FE336FBB-7E17-4A50-8883-F1A5729B3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71" y="1605116"/>
            <a:ext cx="7622458" cy="42838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4011B4-2EE4-4B5F-ACAA-795AEB8D357C}"/>
              </a:ext>
            </a:extLst>
          </p:cNvPr>
          <p:cNvSpPr txBox="1"/>
          <p:nvPr/>
        </p:nvSpPr>
        <p:spPr>
          <a:xfrm>
            <a:off x="820566" y="5965960"/>
            <a:ext cx="43236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John Wilson 1952 - 2020</a:t>
            </a:r>
          </a:p>
        </p:txBody>
      </p:sp>
    </p:spTree>
    <p:extLst>
      <p:ext uri="{BB962C8B-B14F-4D97-AF65-F5344CB8AC3E}">
        <p14:creationId xmlns:p14="http://schemas.microsoft.com/office/powerpoint/2010/main" val="40443325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2B611-3300-499B-AEA9-DA74F4187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On-Going and New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35A69-9A1C-44E3-BC02-BC9B266B5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PTEX-CR Incorporation into Endorsement</a:t>
            </a:r>
          </a:p>
          <a:p>
            <a:pPr lvl="1"/>
            <a:r>
              <a:rPr lang="en-US" b="1" dirty="0"/>
              <a:t>Eric Newby</a:t>
            </a:r>
          </a:p>
          <a:p>
            <a:pPr lvl="1"/>
            <a:r>
              <a:rPr lang="en-US" b="1" dirty="0"/>
              <a:t>Dorothy Ortego</a:t>
            </a:r>
          </a:p>
          <a:p>
            <a:endParaRPr lang="en-US" b="1" dirty="0"/>
          </a:p>
          <a:p>
            <a:r>
              <a:rPr lang="en-US" b="1" dirty="0"/>
              <a:t>Lifetime Achievement Award Nomination/Selection Process Development</a:t>
            </a:r>
          </a:p>
          <a:p>
            <a:pPr lvl="1"/>
            <a:r>
              <a:rPr lang="en-US" b="1" dirty="0"/>
              <a:t>Mike Kukuk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982661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2B611-3300-499B-AEA9-DA74F4187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On-Going and New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35A69-9A1C-44E3-BC02-BC9B266B5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Anything Else to Offer?</a:t>
            </a:r>
          </a:p>
          <a:p>
            <a:endParaRPr lang="en-US" b="1" dirty="0"/>
          </a:p>
          <a:p>
            <a:r>
              <a:rPr lang="en-US" b="1" dirty="0"/>
              <a:t>Any Questions?</a:t>
            </a:r>
          </a:p>
          <a:p>
            <a:endParaRPr lang="en-US" b="1" dirty="0"/>
          </a:p>
          <a:p>
            <a:r>
              <a:rPr lang="en-US" b="1" dirty="0"/>
              <a:t>Any Upcoming Events?</a:t>
            </a:r>
          </a:p>
          <a:p>
            <a:pPr lvl="1"/>
            <a:r>
              <a:rPr lang="en-US" b="1" dirty="0"/>
              <a:t>For inclusion on the NAPTA calendar</a:t>
            </a:r>
          </a:p>
          <a:p>
            <a:pPr lvl="1"/>
            <a:r>
              <a:rPr lang="en-US" b="1" dirty="0"/>
              <a:t>That NAPTA should attend</a:t>
            </a:r>
          </a:p>
        </p:txBody>
      </p:sp>
    </p:spTree>
    <p:extLst>
      <p:ext uri="{BB962C8B-B14F-4D97-AF65-F5344CB8AC3E}">
        <p14:creationId xmlns:p14="http://schemas.microsoft.com/office/powerpoint/2010/main" val="23118607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3D5EB-DDCA-4736-9ACE-C2089DCA1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/>
              <a:t>LUNCH!!!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80A94-62C5-4553-968C-370CE7C95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Don’t forget to take advantage of networking opportunities…</a:t>
            </a:r>
          </a:p>
          <a:p>
            <a:endParaRPr lang="en-US" b="1" dirty="0"/>
          </a:p>
          <a:p>
            <a:r>
              <a:rPr lang="en-US" b="1" dirty="0"/>
              <a:t>Eat responsibly….:o)</a:t>
            </a:r>
          </a:p>
        </p:txBody>
      </p:sp>
    </p:spTree>
    <p:extLst>
      <p:ext uri="{BB962C8B-B14F-4D97-AF65-F5344CB8AC3E}">
        <p14:creationId xmlns:p14="http://schemas.microsoft.com/office/powerpoint/2010/main" val="27631971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Safe Travel and See ya’ Soon!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52600"/>
            <a:ext cx="7696200" cy="4155948"/>
          </a:xfrm>
        </p:spPr>
      </p:pic>
    </p:spTree>
    <p:extLst>
      <p:ext uri="{BB962C8B-B14F-4D97-AF65-F5344CB8AC3E}">
        <p14:creationId xmlns:p14="http://schemas.microsoft.com/office/powerpoint/2010/main" val="1314477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arson">
  <a:themeElements>
    <a:clrScheme name="Pearson colors">
      <a:dk1>
        <a:srgbClr val="000000"/>
      </a:dk1>
      <a:lt1>
        <a:srgbClr val="D4EAE4"/>
      </a:lt1>
      <a:dk2>
        <a:srgbClr val="007FA3"/>
      </a:dk2>
      <a:lt2>
        <a:srgbClr val="003057"/>
      </a:lt2>
      <a:accent1>
        <a:srgbClr val="D2DB0E"/>
      </a:accent1>
      <a:accent2>
        <a:srgbClr val="12B2A6"/>
      </a:accent2>
      <a:accent3>
        <a:srgbClr val="DB0020"/>
      </a:accent3>
      <a:accent4>
        <a:srgbClr val="9E007E"/>
      </a:accent4>
      <a:accent5>
        <a:srgbClr val="EA7600"/>
      </a:accent5>
      <a:accent6>
        <a:srgbClr val="005A70"/>
      </a:accent6>
      <a:hlink>
        <a:srgbClr val="0563C1"/>
      </a:hlink>
      <a:folHlink>
        <a:srgbClr val="954F72"/>
      </a:folHlink>
    </a:clrScheme>
    <a:fontScheme name="Pearson Rebran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sz="1200">
            <a:solidFill>
              <a:schemeClr val="tx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28707</TotalTime>
  <Words>1835</Words>
  <Application>Microsoft Office PowerPoint</Application>
  <PresentationFormat>On-screen Show (4:3)</PresentationFormat>
  <Paragraphs>443</Paragraphs>
  <Slides>64</Slides>
  <Notes>13</Notes>
  <HiddenSlides>0</HiddenSlides>
  <MMClips>2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79" baseType="lpstr">
      <vt:lpstr>Aharoni</vt:lpstr>
      <vt:lpstr>Arial</vt:lpstr>
      <vt:lpstr>Arial Black</vt:lpstr>
      <vt:lpstr>Arial Narrow</vt:lpstr>
      <vt:lpstr>Baskerville Old Face</vt:lpstr>
      <vt:lpstr>Calibri</vt:lpstr>
      <vt:lpstr>Calisto MT</vt:lpstr>
      <vt:lpstr>Cambria</vt:lpstr>
      <vt:lpstr>Cooper Black</vt:lpstr>
      <vt:lpstr>Footlight MT Light</vt:lpstr>
      <vt:lpstr>Playfair Display</vt:lpstr>
      <vt:lpstr>Times New Roman</vt:lpstr>
      <vt:lpstr>Wingdings</vt:lpstr>
      <vt:lpstr>Office Theme</vt:lpstr>
      <vt:lpstr>Pearson</vt:lpstr>
      <vt:lpstr>WELCOME TO LAKE CHARLES!!</vt:lpstr>
      <vt:lpstr>Welcome to the NAPTA General Meeting</vt:lpstr>
      <vt:lpstr>Presentation of NAPTA Board</vt:lpstr>
      <vt:lpstr>Participant Introductions Executive Director – Eric Newby</vt:lpstr>
      <vt:lpstr>NAPTA Learning Materials  Update</vt:lpstr>
      <vt:lpstr> Available Second Edition NAPTA Titles</vt:lpstr>
      <vt:lpstr> NAPTA Titles Coming Soon - March 2020</vt:lpstr>
      <vt:lpstr> What’s New in Process Instrumentation, 2e?</vt:lpstr>
      <vt:lpstr>PowerPoint Presentation</vt:lpstr>
      <vt:lpstr> MyLab with Pearson eText</vt:lpstr>
      <vt:lpstr> MyLab with Pearson eText</vt:lpstr>
      <vt:lpstr>NAPTA Titles in Development for 2nd Editions</vt:lpstr>
      <vt:lpstr>NAPTA Titles in Development for 1st Editions</vt:lpstr>
      <vt:lpstr> Additional Resources</vt:lpstr>
      <vt:lpstr>PowerPoint Presentation</vt:lpstr>
      <vt:lpstr> Process Technology Videos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“NEW” Members </vt:lpstr>
      <vt:lpstr>PowerPoint Presentation</vt:lpstr>
      <vt:lpstr>PowerPoint Presentation</vt:lpstr>
      <vt:lpstr>LyondellBasell CPET Center</vt:lpstr>
      <vt:lpstr>We Need Your Teams!</vt:lpstr>
      <vt:lpstr>TSC 2020 Format</vt:lpstr>
      <vt:lpstr>Registration Update</vt:lpstr>
      <vt:lpstr>Sponsorship</vt:lpstr>
      <vt:lpstr>Contacts</vt:lpstr>
      <vt:lpstr>Questions</vt:lpstr>
      <vt:lpstr>NETWORKING BREAK </vt:lpstr>
      <vt:lpstr>PTEC Best Practices </vt:lpstr>
      <vt:lpstr>Introductions</vt:lpstr>
      <vt:lpstr>Definition</vt:lpstr>
      <vt:lpstr>Why have a co-op program?</vt:lpstr>
      <vt:lpstr>Recruiting</vt:lpstr>
      <vt:lpstr>Selection</vt:lpstr>
      <vt:lpstr>Things to consider</vt:lpstr>
      <vt:lpstr>Applicant Requirements</vt:lpstr>
      <vt:lpstr>Program</vt:lpstr>
      <vt:lpstr>Timeline</vt:lpstr>
      <vt:lpstr>Feedback</vt:lpstr>
      <vt:lpstr>Successes</vt:lpstr>
      <vt:lpstr>Questions?</vt:lpstr>
      <vt:lpstr>2020 NAPTA Endorsement </vt:lpstr>
      <vt:lpstr>Endorsement Committee Report</vt:lpstr>
      <vt:lpstr>NAPTA PPT Template</vt:lpstr>
      <vt:lpstr>Active ISC XI Committee Members</vt:lpstr>
      <vt:lpstr>Conference Enhancements</vt:lpstr>
      <vt:lpstr>Keynote Speaker Preview</vt:lpstr>
      <vt:lpstr>Learning Session Preview</vt:lpstr>
      <vt:lpstr>NAPTA Member Action Plan</vt:lpstr>
      <vt:lpstr>NAPTA PPT Template</vt:lpstr>
      <vt:lpstr>NAPTA Outreach Committee Update</vt:lpstr>
      <vt:lpstr>Roundtable Ramblings</vt:lpstr>
      <vt:lpstr>NAPTA Appreciation for Dedication</vt:lpstr>
      <vt:lpstr>On-Going and New Business</vt:lpstr>
      <vt:lpstr>On-Going and New Business</vt:lpstr>
      <vt:lpstr>LUNCH!!!</vt:lpstr>
      <vt:lpstr>Safe Travel and See ya’ Soon!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Rhonda Shiflet</dc:creator>
  <cp:lastModifiedBy>Eric Newby</cp:lastModifiedBy>
  <cp:revision>265</cp:revision>
  <cp:lastPrinted>2019-06-19T13:32:59Z</cp:lastPrinted>
  <dcterms:created xsi:type="dcterms:W3CDTF">2016-08-31T15:07:15Z</dcterms:created>
  <dcterms:modified xsi:type="dcterms:W3CDTF">2020-02-21T19:47:44Z</dcterms:modified>
</cp:coreProperties>
</file>