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ags/tag1.xml" ContentType="application/vnd.openxmlformats-officedocument.presentationml.tags+xml"/>
  <Override PartName="/ppt/theme/themeOverride3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743" r:id="rId2"/>
  </p:sldMasterIdLst>
  <p:notesMasterIdLst>
    <p:notesMasterId r:id="rId9"/>
  </p:notesMasterIdLst>
  <p:sldIdLst>
    <p:sldId id="256" r:id="rId3"/>
    <p:sldId id="6144" r:id="rId4"/>
    <p:sldId id="6145" r:id="rId5"/>
    <p:sldId id="6146" r:id="rId6"/>
    <p:sldId id="6147" r:id="rId7"/>
    <p:sldId id="614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72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72" d="100"/>
          <a:sy n="72" d="100"/>
        </p:scale>
        <p:origin x="5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45DBAC-DFFA-47C2-9E8B-BBEA62326BCD}" type="datetimeFigureOut">
              <a:rPr lang="en-US" smtClean="0"/>
              <a:t>4/28/2021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93634B-5520-4CBB-9355-97F4289233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215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9B248CD4-2DA2-4CF7-969D-131800B2A4BF}"/>
              </a:ext>
            </a:extLst>
          </p:cNvPr>
          <p:cNvGrpSpPr/>
          <p:nvPr userDrawn="1"/>
        </p:nvGrpSpPr>
        <p:grpSpPr>
          <a:xfrm>
            <a:off x="1" y="864000"/>
            <a:ext cx="6195224" cy="1080000"/>
            <a:chOff x="1" y="864000"/>
            <a:chExt cx="6194418" cy="1080000"/>
          </a:xfrm>
        </p:grpSpPr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D475D29B-AA69-44B6-812F-1E93E8ECBB2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" y="864000"/>
              <a:ext cx="6194418" cy="108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FBB4D509-FA85-4294-AACC-375F495DD0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1163" y="1127317"/>
              <a:ext cx="1619425" cy="586722"/>
            </a:xfrm>
            <a:prstGeom prst="rect">
              <a:avLst/>
            </a:prstGeom>
          </p:spPr>
        </p:pic>
      </p:grpSp>
      <p:sp>
        <p:nvSpPr>
          <p:cNvPr id="10" name="Rechteck 9">
            <a:extLst>
              <a:ext uri="{FF2B5EF4-FFF2-40B4-BE49-F238E27FC236}">
                <a16:creationId xmlns:a16="http://schemas.microsoft.com/office/drawing/2014/main" id="{D52BA464-ADB9-4C7E-943C-B9B6C0372310}"/>
              </a:ext>
            </a:extLst>
          </p:cNvPr>
          <p:cNvSpPr/>
          <p:nvPr userDrawn="1"/>
        </p:nvSpPr>
        <p:spPr>
          <a:xfrm>
            <a:off x="0" y="1944000"/>
            <a:ext cx="6195225" cy="388843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 sz="1800"/>
          </a:p>
        </p:txBody>
      </p:sp>
      <p:sp>
        <p:nvSpPr>
          <p:cNvPr id="12" name="Titel 5">
            <a:extLst>
              <a:ext uri="{FF2B5EF4-FFF2-40B4-BE49-F238E27FC236}">
                <a16:creationId xmlns:a16="http://schemas.microsoft.com/office/drawing/2014/main" id="{B75AB7C2-8188-4970-9D09-D32D62096B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57" y="2341404"/>
            <a:ext cx="5444471" cy="251613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95000"/>
              </a:lnSpc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US" sz="3200"/>
              <a:t>Lorem Ipsum </a:t>
            </a:r>
            <a:r>
              <a:rPr lang="en-US" sz="3200" err="1"/>
              <a:t>dolormit</a:t>
            </a:r>
            <a:br>
              <a:rPr lang="en-US" sz="3200"/>
            </a:br>
            <a:r>
              <a:rPr lang="en-US" sz="3200" err="1"/>
              <a:t>amet</a:t>
            </a:r>
            <a:r>
              <a:rPr lang="en-US" sz="3200"/>
              <a:t> </a:t>
            </a:r>
            <a:r>
              <a:rPr lang="en-US" sz="3200" err="1"/>
              <a:t>avensis</a:t>
            </a:r>
            <a:r>
              <a:rPr lang="en-US" sz="3200"/>
              <a:t> </a:t>
            </a:r>
            <a:r>
              <a:rPr lang="en-US" sz="3200" err="1"/>
              <a:t>tusa</a:t>
            </a:r>
            <a:r>
              <a:rPr lang="en-US" sz="3200"/>
              <a:t>.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4462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eck 26">
            <a:extLst>
              <a:ext uri="{FF2B5EF4-FFF2-40B4-BE49-F238E27FC236}">
                <a16:creationId xmlns:a16="http://schemas.microsoft.com/office/drawing/2014/main" id="{E6A5417A-2819-440F-B989-0EB7346DBE9F}"/>
              </a:ext>
            </a:extLst>
          </p:cNvPr>
          <p:cNvSpPr/>
          <p:nvPr userDrawn="1"/>
        </p:nvSpPr>
        <p:spPr>
          <a:xfrm>
            <a:off x="5997360" y="1952716"/>
            <a:ext cx="6194640" cy="403243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1"/>
              </a:solidFill>
            </a:endParaRP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7C9B854A-88D3-4759-917B-C435DEEF9135}"/>
              </a:ext>
            </a:extLst>
          </p:cNvPr>
          <p:cNvGrpSpPr/>
          <p:nvPr userDrawn="1"/>
        </p:nvGrpSpPr>
        <p:grpSpPr>
          <a:xfrm>
            <a:off x="5997360" y="872716"/>
            <a:ext cx="6195224" cy="1080000"/>
            <a:chOff x="5996579" y="872716"/>
            <a:chExt cx="6194418" cy="1080000"/>
          </a:xfrm>
        </p:grpSpPr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CE2ECE80-8346-4682-81A4-ABFE07E701C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996579" y="872716"/>
              <a:ext cx="6194418" cy="108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pic>
          <p:nvPicPr>
            <p:cNvPr id="24" name="Grafik 23">
              <a:extLst>
                <a:ext uri="{FF2B5EF4-FFF2-40B4-BE49-F238E27FC236}">
                  <a16:creationId xmlns:a16="http://schemas.microsoft.com/office/drawing/2014/main" id="{95D43BE7-4171-4582-BA9D-94A58377D4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9808" y="1136032"/>
              <a:ext cx="1619425" cy="586722"/>
            </a:xfrm>
            <a:prstGeom prst="rect">
              <a:avLst/>
            </a:prstGeom>
          </p:spPr>
        </p:pic>
      </p:grpSp>
      <p:sp>
        <p:nvSpPr>
          <p:cNvPr id="25" name="TitelPlaz">
            <a:extLst>
              <a:ext uri="{FF2B5EF4-FFF2-40B4-BE49-F238E27FC236}">
                <a16:creationId xmlns:a16="http://schemas.microsoft.com/office/drawing/2014/main" id="{C4259CD3-3669-4C97-A1C3-E72AE368E374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312052" y="2492896"/>
            <a:ext cx="5437312" cy="259228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3400" b="1">
                <a:solidFill>
                  <a:schemeClr val="accent1"/>
                </a:solidFill>
              </a:defRPr>
            </a:lvl1pPr>
          </a:lstStyle>
          <a:p>
            <a:r>
              <a:rPr lang="en-US" sz="3400"/>
              <a:t>Lorem Ipsum </a:t>
            </a:r>
            <a:r>
              <a:rPr lang="en-US" sz="3400" err="1"/>
              <a:t>dolormit</a:t>
            </a:r>
            <a:br>
              <a:rPr lang="en-US" sz="3400"/>
            </a:br>
            <a:r>
              <a:rPr lang="en-US" sz="3400" err="1"/>
              <a:t>amet</a:t>
            </a:r>
            <a:r>
              <a:rPr lang="en-US" sz="3400"/>
              <a:t> </a:t>
            </a:r>
            <a:r>
              <a:rPr lang="en-US" sz="3400" err="1"/>
              <a:t>avensis</a:t>
            </a:r>
            <a:r>
              <a:rPr lang="en-US" sz="3400"/>
              <a:t> </a:t>
            </a:r>
            <a:r>
              <a:rPr lang="en-US" sz="3400" err="1"/>
              <a:t>tusa</a:t>
            </a:r>
            <a:r>
              <a:rPr lang="en-US" sz="3400"/>
              <a:t>.</a:t>
            </a:r>
            <a:endParaRPr lang="de-DE" sz="3400" b="0"/>
          </a:p>
        </p:txBody>
      </p:sp>
    </p:spTree>
    <p:extLst>
      <p:ext uri="{BB962C8B-B14F-4D97-AF65-F5344CB8AC3E}">
        <p14:creationId xmlns:p14="http://schemas.microsoft.com/office/powerpoint/2010/main" val="1935007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Individu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4789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90D01420-6A7D-41FC-B452-C89A4A2CDDA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324421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78" imgH="577" progId="TCLayout.ActiveDocument.1">
                  <p:embed/>
                </p:oleObj>
              </mc:Choice>
              <mc:Fallback>
                <p:oleObj name="think-cell Slide" r:id="rId4" imgW="578" imgH="577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90D01420-6A7D-41FC-B452-C89A4A2CDD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>
            <a:extLst>
              <a:ext uri="{FF2B5EF4-FFF2-40B4-BE49-F238E27FC236}">
                <a16:creationId xmlns:a16="http://schemas.microsoft.com/office/drawing/2014/main" id="{470A9277-9CDE-442F-9B98-E336AAD70A3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71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800" b="1" i="0" baseline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itelplatzhalter 4">
            <a:extLst>
              <a:ext uri="{FF2B5EF4-FFF2-40B4-BE49-F238E27FC236}">
                <a16:creationId xmlns:a16="http://schemas.microsoft.com/office/drawing/2014/main" id="{0538B6D2-C2F1-4747-BF07-81277F9118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8334" y="430442"/>
            <a:ext cx="11737914" cy="853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800" b="1">
                <a:solidFill>
                  <a:srgbClr val="004A96"/>
                </a:solidFill>
              </a:defRPr>
            </a:lvl1pPr>
          </a:lstStyle>
          <a:p>
            <a:r>
              <a:rPr lang="en-US" err="1"/>
              <a:t>Titelmasterformat</a:t>
            </a:r>
            <a:r>
              <a:rPr lang="en-US"/>
              <a:t> </a:t>
            </a:r>
            <a:r>
              <a:rPr lang="en-US" err="1"/>
              <a:t>durch</a:t>
            </a:r>
            <a:r>
              <a:rPr lang="en-US"/>
              <a:t> </a:t>
            </a:r>
            <a:r>
              <a:rPr lang="en-US" err="1"/>
              <a:t>Klicken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597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bschluss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270" imgH="270" progId="TCLayout.ActiveDocument.1">
                  <p:embed/>
                </p:oleObj>
              </mc:Choice>
              <mc:Fallback>
                <p:oleObj name="Diapositiva de think-cell" r:id="rId3" imgW="270" imgH="270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Grafik 10">
            <a:extLst>
              <a:ext uri="{FF2B5EF4-FFF2-40B4-BE49-F238E27FC236}">
                <a16:creationId xmlns:a16="http://schemas.microsoft.com/office/drawing/2014/main" id="{E34E41C1-D162-4523-81CC-C7A39574D4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834" y="2317598"/>
            <a:ext cx="6184321" cy="223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46255"/>
      </p:ext>
    </p:extLst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7EED67-F913-4EC7-80E7-A8895AEF5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35" y="430442"/>
            <a:ext cx="8906975" cy="8532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pic>
        <p:nvPicPr>
          <p:cNvPr id="6" name="Imagen 6" descr="Imagen que contiene montaña, agua, exterior, río&#10;&#10;Descripción generada automáticamente">
            <a:extLst>
              <a:ext uri="{FF2B5EF4-FFF2-40B4-BE49-F238E27FC236}">
                <a16:creationId xmlns:a16="http://schemas.microsoft.com/office/drawing/2014/main" id="{E56960AD-CF84-462B-96CE-BCBB164EF0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8" r="58886" b="344"/>
          <a:stretch/>
        </p:blipFill>
        <p:spPr>
          <a:xfrm>
            <a:off x="9445267" y="-1"/>
            <a:ext cx="2746733" cy="6858001"/>
          </a:xfrm>
          <a:prstGeom prst="rect">
            <a:avLst/>
          </a:prstGeom>
        </p:spPr>
      </p:pic>
      <p:sp>
        <p:nvSpPr>
          <p:cNvPr id="10" name="Rechteck 90">
            <a:extLst>
              <a:ext uri="{FF2B5EF4-FFF2-40B4-BE49-F238E27FC236}">
                <a16:creationId xmlns:a16="http://schemas.microsoft.com/office/drawing/2014/main" id="{1AABF7E4-11B6-4E33-BD43-BB85F35105BB}"/>
              </a:ext>
            </a:extLst>
          </p:cNvPr>
          <p:cNvSpPr/>
          <p:nvPr userDrawn="1"/>
        </p:nvSpPr>
        <p:spPr>
          <a:xfrm>
            <a:off x="9619411" y="5617398"/>
            <a:ext cx="1507019" cy="369332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#G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reato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B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</a:t>
            </a:r>
            <a:endParaRPr lang="de-DE" sz="2400">
              <a:solidFill>
                <a:schemeClr val="bg1"/>
              </a:solidFill>
            </a:endParaRPr>
          </a:p>
        </p:txBody>
      </p:sp>
      <p:grpSp>
        <p:nvGrpSpPr>
          <p:cNvPr id="11" name="Gruppieren 100">
            <a:extLst>
              <a:ext uri="{FF2B5EF4-FFF2-40B4-BE49-F238E27FC236}">
                <a16:creationId xmlns:a16="http://schemas.microsoft.com/office/drawing/2014/main" id="{D78EDC67-5BDE-4445-93FF-0A71EE693C92}"/>
              </a:ext>
            </a:extLst>
          </p:cNvPr>
          <p:cNvGrpSpPr/>
          <p:nvPr userDrawn="1"/>
        </p:nvGrpSpPr>
        <p:grpSpPr>
          <a:xfrm>
            <a:off x="9598860" y="6092575"/>
            <a:ext cx="2592337" cy="540000"/>
            <a:chOff x="9597610" y="6092575"/>
            <a:chExt cx="2592000" cy="540000"/>
          </a:xfrm>
        </p:grpSpPr>
        <p:sp>
          <p:nvSpPr>
            <p:cNvPr id="12" name="Rechteck 101">
              <a:extLst>
                <a:ext uri="{FF2B5EF4-FFF2-40B4-BE49-F238E27FC236}">
                  <a16:creationId xmlns:a16="http://schemas.microsoft.com/office/drawing/2014/main" id="{C3E049C6-8BF5-4931-86A3-F5928213FA2E}"/>
                </a:ext>
              </a:extLst>
            </p:cNvPr>
            <p:cNvSpPr/>
            <p:nvPr userDrawn="1"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pic>
          <p:nvPicPr>
            <p:cNvPr id="13" name="Grafik 102">
              <a:extLst>
                <a:ext uri="{FF2B5EF4-FFF2-40B4-BE49-F238E27FC236}">
                  <a16:creationId xmlns:a16="http://schemas.microsoft.com/office/drawing/2014/main" id="{40E3A787-5605-46B6-9480-C91162A67C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</p:spPr>
        </p:pic>
      </p:grpSp>
      <p:pic>
        <p:nvPicPr>
          <p:cNvPr id="14" name="Imagen 13">
            <a:extLst>
              <a:ext uri="{FF2B5EF4-FFF2-40B4-BE49-F238E27FC236}">
                <a16:creationId xmlns:a16="http://schemas.microsoft.com/office/drawing/2014/main" id="{67EFCCD6-7C99-407B-848D-3807420E25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89615" y="-171244"/>
            <a:ext cx="2522331" cy="1542844"/>
          </a:xfrm>
          <a:prstGeom prst="rect">
            <a:avLst/>
          </a:prstGeo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46E2E62-B9F0-4F17-968C-7C3A168BC2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5928" y="1614489"/>
            <a:ext cx="8973718" cy="4708525"/>
          </a:xfrm>
        </p:spPr>
        <p:txBody>
          <a:bodyPr/>
          <a:lstStyle>
            <a:lvl1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" err="1"/>
              <a:t>Add</a:t>
            </a:r>
            <a:r>
              <a:rPr lang="es-ES"/>
              <a:t> </a:t>
            </a:r>
            <a:r>
              <a:rPr lang="es-ES" err="1"/>
              <a:t>your</a:t>
            </a:r>
            <a:r>
              <a:rPr lang="es-ES"/>
              <a:t> </a:t>
            </a:r>
            <a:r>
              <a:rPr lang="es-ES" err="1"/>
              <a:t>text</a:t>
            </a:r>
            <a:r>
              <a:rPr lang="es-ES"/>
              <a:t> </a:t>
            </a:r>
            <a:r>
              <a:rPr lang="es-ES" err="1"/>
              <a:t>add</a:t>
            </a:r>
            <a:r>
              <a:rPr lang="es-ES"/>
              <a:t> </a:t>
            </a:r>
            <a:r>
              <a:rPr lang="es-ES" err="1"/>
              <a:t>your</a:t>
            </a:r>
            <a:r>
              <a:rPr lang="es-ES"/>
              <a:t> </a:t>
            </a:r>
            <a:r>
              <a:rPr lang="es-ES" err="1"/>
              <a:t>text</a:t>
            </a:r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93633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B3D1-719A-4C68-84A6-D86CDD8B1D3F}" type="datetimeFigureOut">
              <a:rPr lang="en-US" smtClean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ACBAE-ECBB-4F28-A916-D9D6C6FCD5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596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B3D1-719A-4C68-84A6-D86CDD8B1D3F}" type="datetimeFigureOut">
              <a:rPr lang="en-US" smtClean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ACBAE-ECBB-4F28-A916-D9D6C6FCD5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1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B3D1-719A-4C68-84A6-D86CDD8B1D3F}" type="datetimeFigureOut">
              <a:rPr lang="en-US" smtClean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ACBAE-ECBB-4F28-A916-D9D6C6FCD5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668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B3D1-719A-4C68-84A6-D86CDD8B1D3F}" type="datetimeFigureOut">
              <a:rPr lang="en-US" smtClean="0"/>
              <a:t>4/28/2021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ACBAE-ECBB-4F28-A916-D9D6C6FCD5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128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B3D1-719A-4C68-84A6-D86CDD8B1D3F}" type="datetimeFigureOut">
              <a:rPr lang="en-US" smtClean="0"/>
              <a:t>4/28/2021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ACBAE-ECBB-4F28-A916-D9D6C6FCD5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6141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B3D1-719A-4C68-84A6-D86CDD8B1D3F}" type="datetimeFigureOut">
              <a:rPr lang="en-US" smtClean="0"/>
              <a:t>4/28/2021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ACBAE-ECBB-4F28-A916-D9D6C6FCD5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9384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B3D1-719A-4C68-84A6-D86CDD8B1D3F}" type="datetimeFigureOut">
              <a:rPr lang="en-US" smtClean="0"/>
              <a:t>4/28/2021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ACBAE-ECBB-4F28-A916-D9D6C6FCD5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73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B3D1-719A-4C68-84A6-D86CDD8B1D3F}" type="datetimeFigureOut">
              <a:rPr lang="en-US" smtClean="0"/>
              <a:t>4/28/2021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ACBAE-ECBB-4F28-A916-D9D6C6FCD5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261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B3D1-719A-4C68-84A6-D86CDD8B1D3F}" type="datetimeFigureOut">
              <a:rPr lang="en-US" smtClean="0"/>
              <a:t>4/28/2021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ACBAE-ECBB-4F28-A916-D9D6C6FCD5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84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279539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1756638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210090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1664913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872417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B3D1-719A-4C68-84A6-D86CDD8B1D3F}" type="datetimeFigureOut">
              <a:rPr lang="en-US" smtClean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ACBAE-ECBB-4F28-A916-D9D6C6FCD5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7489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B3D1-719A-4C68-84A6-D86CDD8B1D3F}" type="datetimeFigureOut">
              <a:rPr lang="en-US" smtClean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ACBAE-ECBB-4F28-A916-D9D6C6FCD5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37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SIPCMContentMarking" descr="{&quot;HashCode&quot;:2082987499,&quot;Placement&quot;:&quot;Footer&quot;}">
            <a:extLst>
              <a:ext uri="{FF2B5EF4-FFF2-40B4-BE49-F238E27FC236}">
                <a16:creationId xmlns:a16="http://schemas.microsoft.com/office/drawing/2014/main" id="{B7FA249C-0135-4B13-B381-1A82F6241081}"/>
              </a:ext>
            </a:extLst>
          </p:cNvPr>
          <p:cNvSpPr txBox="1"/>
          <p:nvPr userDrawn="1"/>
        </p:nvSpPr>
        <p:spPr>
          <a:xfrm>
            <a:off x="5747487" y="6608802"/>
            <a:ext cx="697026" cy="24919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</a:rPr>
              <a:t>Internal</a:t>
            </a:r>
            <a:endParaRPr lang="en-US" sz="1000" dirty="0" err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746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hf sldNum="0" hdr="0" ftr="0" dt="0"/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Wingdings" panose="05000000000000000000" pitchFamily="2" charset="2"/>
        <a:buChar char="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 3" panose="05040102010807070707" pitchFamily="18" charset="2"/>
        <a:buChar char="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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–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–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143">
          <p15:clr>
            <a:srgbClr val="F26B43"/>
          </p15:clr>
        </p15:guide>
        <p15:guide id="3" pos="7536">
          <p15:clr>
            <a:srgbClr val="F26B43"/>
          </p15:clr>
        </p15:guide>
        <p15:guide id="4" orient="horz" pos="142">
          <p15:clr>
            <a:srgbClr val="F26B43"/>
          </p15:clr>
        </p15:guide>
        <p15:guide id="5" orient="horz" pos="4178">
          <p15:clr>
            <a:srgbClr val="F26B43"/>
          </p15:clr>
        </p15:guide>
        <p15:guide id="6" orient="horz" pos="4042">
          <p15:clr>
            <a:srgbClr val="F26B43"/>
          </p15:clr>
        </p15:guide>
        <p15:guide id="7" orient="horz" pos="383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MSIPCMContentMarking" descr="{&quot;HashCode&quot;:2082987499,&quot;Placement&quot;:&quot;Footer&quot;}">
            <a:extLst>
              <a:ext uri="{FF2B5EF4-FFF2-40B4-BE49-F238E27FC236}">
                <a16:creationId xmlns:a16="http://schemas.microsoft.com/office/drawing/2014/main" id="{06CD42C6-99C1-4558-A23B-5AA6F1722C2C}"/>
              </a:ext>
            </a:extLst>
          </p:cNvPr>
          <p:cNvSpPr txBox="1"/>
          <p:nvPr userDrawn="1"/>
        </p:nvSpPr>
        <p:spPr>
          <a:xfrm>
            <a:off x="5747487" y="6608802"/>
            <a:ext cx="697026" cy="24919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1132192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C8AD8-FC21-4EFA-BBC0-20C13CF76F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UNLEASH the Future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AACE70-E054-4497-B09A-CE606A9112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000" b="1" dirty="0"/>
              <a:t>Crystal Lannaman</a:t>
            </a:r>
          </a:p>
          <a:p>
            <a:pPr algn="ctr"/>
            <a:r>
              <a:rPr lang="en-US" sz="2000" dirty="0"/>
              <a:t>BASF</a:t>
            </a:r>
          </a:p>
          <a:p>
            <a:pPr algn="ctr"/>
            <a:r>
              <a:rPr lang="en-US" sz="2000" dirty="0"/>
              <a:t>NAPTA Petrochemical Competition Operator Troubleshooting Competition</a:t>
            </a:r>
          </a:p>
          <a:p>
            <a:pPr algn="ctr"/>
            <a:r>
              <a:rPr lang="en-US" sz="2000" dirty="0"/>
              <a:t>April 23, 2021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5FCF8E-0159-43ED-9B27-9947541CFA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806" y="865898"/>
            <a:ext cx="3546733" cy="221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968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46849E-2192-4949-BE32-482171C00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UNLEASH</a:t>
            </a:r>
            <a:endParaRPr lang="es-UY" b="1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2692DA-E373-4CFF-85A2-24D033B04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51541"/>
            <a:ext cx="8596668" cy="3880773"/>
          </a:xfrm>
        </p:spPr>
        <p:txBody>
          <a:bodyPr>
            <a:normAutofit fontScale="70000" lnSpcReduction="20000"/>
          </a:bodyPr>
          <a:lstStyle/>
          <a:p>
            <a:r>
              <a:rPr lang="en-US" sz="3200" dirty="0"/>
              <a:t>Release from a lease or restraint</a:t>
            </a:r>
          </a:p>
          <a:p>
            <a:endParaRPr lang="en-US" sz="3200" dirty="0"/>
          </a:p>
          <a:p>
            <a:r>
              <a:rPr lang="en-US" sz="3200" dirty="0"/>
              <a:t>Let out creative energy  </a:t>
            </a:r>
          </a:p>
          <a:p>
            <a:endParaRPr lang="en-US" sz="3200" dirty="0"/>
          </a:p>
          <a:p>
            <a:r>
              <a:rPr lang="en-US" sz="3200" dirty="0"/>
              <a:t>Let it flow</a:t>
            </a:r>
          </a:p>
          <a:p>
            <a:endParaRPr lang="en-US" sz="3200" dirty="0"/>
          </a:p>
          <a:p>
            <a:r>
              <a:rPr lang="en-US" sz="3200" dirty="0"/>
              <a:t>Relish the possibilities</a:t>
            </a:r>
          </a:p>
          <a:p>
            <a:endParaRPr lang="en-US" sz="3200" dirty="0"/>
          </a:p>
          <a:p>
            <a:r>
              <a:rPr lang="en-US" sz="3200" dirty="0"/>
              <a:t>Doing something today that your future self will thank you for later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684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4B60F5-9DAE-4804-B151-3C68F57FF3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71" r="19366"/>
          <a:stretch/>
        </p:blipFill>
        <p:spPr>
          <a:xfrm>
            <a:off x="0" y="970961"/>
            <a:ext cx="6831010" cy="58870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1AFC5F-D6E1-4FA6-9D07-8A858C656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8850" y="970961"/>
            <a:ext cx="5213150" cy="29193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F8650B-9379-4BD2-BEDE-B3965F40C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6112" y="4157221"/>
            <a:ext cx="5201500" cy="270077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D06D1BC-F361-44BD-8603-9F2D2A93612A}"/>
              </a:ext>
            </a:extLst>
          </p:cNvPr>
          <p:cNvSpPr/>
          <p:nvPr/>
        </p:nvSpPr>
        <p:spPr>
          <a:xfrm>
            <a:off x="6831010" y="0"/>
            <a:ext cx="165102" cy="6858000"/>
          </a:xfrm>
          <a:prstGeom prst="rect">
            <a:avLst/>
          </a:prstGeom>
          <a:solidFill>
            <a:srgbClr val="F072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182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298FE0-DA63-4241-AB36-C3FA5A1D5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59" y="3805222"/>
            <a:ext cx="4008495" cy="22447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6918BC-C75B-4E0C-9267-8E90810C26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4254" y="1085246"/>
            <a:ext cx="4922953" cy="468750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004A650-93DB-4BE7-9E35-9852710D5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Assumed Constraints</a:t>
            </a:r>
          </a:p>
        </p:txBody>
      </p:sp>
    </p:spTree>
    <p:extLst>
      <p:ext uri="{BB962C8B-B14F-4D97-AF65-F5344CB8AC3E}">
        <p14:creationId xmlns:p14="http://schemas.microsoft.com/office/powerpoint/2010/main" val="229888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BFA48-E95A-48D2-B753-11FAEE28B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 Pointers for UNLEASHING Your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3FEE9-BD4A-4911-B1D5-FCDCE3954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>
            <a:noAutofit/>
          </a:bodyPr>
          <a:lstStyle/>
          <a:p>
            <a:r>
              <a:rPr lang="en-US" sz="3200" dirty="0"/>
              <a:t>Know your strengths</a:t>
            </a:r>
          </a:p>
          <a:p>
            <a:r>
              <a:rPr lang="en-US" sz="3200" dirty="0"/>
              <a:t>Everyday make a small step</a:t>
            </a:r>
          </a:p>
          <a:p>
            <a:r>
              <a:rPr lang="en-US" sz="3200" dirty="0"/>
              <a:t>Relationships &amp; Knowledge (there is a balance)</a:t>
            </a:r>
          </a:p>
          <a:p>
            <a:r>
              <a:rPr lang="en-US" sz="3200" dirty="0"/>
              <a:t>Manage your energy</a:t>
            </a:r>
          </a:p>
          <a:p>
            <a:r>
              <a:rPr lang="en-US" sz="3200" dirty="0"/>
              <a:t>Celebrate small wins</a:t>
            </a:r>
          </a:p>
          <a:p>
            <a:r>
              <a:rPr lang="en-US" sz="3200" dirty="0"/>
              <a:t>Never stop growing</a:t>
            </a:r>
          </a:p>
          <a:p>
            <a:r>
              <a:rPr lang="en-US" sz="3200" dirty="0"/>
              <a:t>Laugh</a:t>
            </a:r>
          </a:p>
        </p:txBody>
      </p:sp>
    </p:spTree>
    <p:extLst>
      <p:ext uri="{BB962C8B-B14F-4D97-AF65-F5344CB8AC3E}">
        <p14:creationId xmlns:p14="http://schemas.microsoft.com/office/powerpoint/2010/main" val="3086902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91561E-74D2-4A36-B593-890D0452E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202" y="140617"/>
            <a:ext cx="5554548" cy="27772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15DF32-082A-45C1-B2E6-056CAB273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202" y="3134143"/>
            <a:ext cx="5592255" cy="348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2106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5/1,8/19,8/2,37"/>
  <p:tag name="LOCKED" val="1"/>
  <p:tag name="WIZSHAPE" val="WizShape"/>
  <p:tag name="VISIBLE" val="System.Xml.XmlAttribu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LlM6LBRTkKQlG7I4POak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BASF_TitelDesign_V10">
  <a:themeElements>
    <a:clrScheme name="01 BASF darkblue_colorsheme">
      <a:dk1>
        <a:srgbClr val="000000"/>
      </a:dk1>
      <a:lt1>
        <a:srgbClr val="FFFFFF"/>
      </a:lt1>
      <a:dk2>
        <a:srgbClr val="002875"/>
      </a:dk2>
      <a:lt2>
        <a:srgbClr val="FFFFFF"/>
      </a:lt2>
      <a:accent1>
        <a:srgbClr val="004A96"/>
      </a:accent1>
      <a:accent2>
        <a:srgbClr val="4472AA"/>
      </a:accent2>
      <a:accent3>
        <a:srgbClr val="7CA0C6"/>
      </a:accent3>
      <a:accent4>
        <a:srgbClr val="A6C0DA"/>
      </a:accent4>
      <a:accent5>
        <a:srgbClr val="E0E9F2"/>
      </a:accent5>
      <a:accent6>
        <a:srgbClr val="808080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defRPr dirty="0" err="1" smtClean="0"/>
        </a:defPPr>
      </a:lstStyle>
    </a:txDef>
  </a:objectDefaults>
  <a:extraClrSchemeLst/>
  <a:custClrLst>
    <a:custClr>
      <a:srgbClr val="F39500"/>
    </a:custClr>
    <a:custClr>
      <a:srgbClr val="F4A134"/>
    </a:custClr>
    <a:custClr>
      <a:srgbClr val="F7B64F"/>
    </a:custClr>
    <a:custClr>
      <a:srgbClr val="FACF8C"/>
    </a:custClr>
    <a:custClr>
      <a:srgbClr val="FDF0DB"/>
    </a:custClr>
    <a:custClr>
      <a:srgbClr val="808080"/>
    </a:custClr>
    <a:custClr>
      <a:srgbClr val="999999"/>
    </a:custClr>
    <a:custClr>
      <a:srgbClr val="666666"/>
    </a:custClr>
    <a:custClr>
      <a:srgbClr val="333333"/>
    </a:custClr>
    <a:custClr>
      <a:srgbClr val="000000"/>
    </a:custClr>
    <a:custClr>
      <a:srgbClr val="C50022"/>
    </a:custClr>
    <a:custClr>
      <a:srgbClr val="CE485C"/>
    </a:custClr>
    <a:custClr>
      <a:srgbClr val="E07789"/>
    </a:custClr>
    <a:custClr>
      <a:srgbClr val="EBA6B2"/>
    </a:custClr>
    <a:custClr>
      <a:srgbClr val="F8E0E4"/>
    </a:custClr>
    <a:custClr>
      <a:srgbClr val="808080"/>
    </a:custClr>
    <a:custClr>
      <a:srgbClr val="999999"/>
    </a:custClr>
    <a:custClr>
      <a:srgbClr val="666666"/>
    </a:custClr>
    <a:custClr>
      <a:srgbClr val="333333"/>
    </a:custClr>
    <a:custClr>
      <a:srgbClr val="000000"/>
    </a:custClr>
    <a:custClr>
      <a:srgbClr val="21A0D2"/>
    </a:custClr>
    <a:custClr>
      <a:srgbClr val="4EABD6"/>
    </a:custClr>
    <a:custClr>
      <a:srgbClr val="75C4E3"/>
    </a:custClr>
    <a:custClr>
      <a:srgbClr val="9BD4EB"/>
    </a:custClr>
    <a:custClr>
      <a:srgbClr val="DAEFF8"/>
    </a:custClr>
    <a:custClr>
      <a:srgbClr val="808080"/>
    </a:custClr>
    <a:custClr>
      <a:srgbClr val="999999"/>
    </a:custClr>
    <a:custClr>
      <a:srgbClr val="666666"/>
    </a:custClr>
    <a:custClr>
      <a:srgbClr val="333333"/>
    </a:custClr>
    <a:custClr>
      <a:srgbClr val="000000"/>
    </a:custClr>
    <a:custClr>
      <a:srgbClr val="65AC1E"/>
    </a:custClr>
    <a:custClr>
      <a:srgbClr val="7EB74A"/>
    </a:custClr>
    <a:custClr>
      <a:srgbClr val="95C664"/>
    </a:custClr>
    <a:custClr>
      <a:srgbClr val="BADA9A"/>
    </a:custClr>
    <a:custClr>
      <a:srgbClr val="E9F3DE"/>
    </a:custClr>
    <a:custClr>
      <a:srgbClr val="808080"/>
    </a:custClr>
    <a:custClr>
      <a:srgbClr val="999999"/>
    </a:custClr>
    <a:custClr>
      <a:srgbClr val="666666"/>
    </a:custClr>
    <a:custClr>
      <a:srgbClr val="333333"/>
    </a:custClr>
    <a:custClr>
      <a:srgbClr val="000000"/>
    </a:custClr>
    <a:custClr>
      <a:srgbClr val="00793A"/>
    </a:custClr>
    <a:custClr>
      <a:srgbClr val="379665"/>
    </a:custClr>
    <a:custClr>
      <a:srgbClr val="62AC86"/>
    </a:custClr>
    <a:custClr>
      <a:srgbClr val="A6D0BA"/>
    </a:custClr>
    <a:custClr>
      <a:srgbClr val="E0EFE7"/>
    </a:custClr>
    <a:custClr>
      <a:srgbClr val="808080"/>
    </a:custClr>
    <a:custClr>
      <a:srgbClr val="999999"/>
    </a:custClr>
    <a:custClr>
      <a:srgbClr val="666666"/>
    </a:custClr>
    <a:custClr>
      <a:srgbClr val="333333"/>
    </a:custClr>
    <a:custClr>
      <a:srgbClr val="000000"/>
    </a:custClr>
  </a:custClrLst>
  <a:extLst>
    <a:ext uri="{05A4C25C-085E-4340-85A3-A5531E510DB2}">
      <thm15:themeFamily xmlns:thm15="http://schemas.microsoft.com/office/thememl/2012/main" name="Präsentation6" id="{037919FB-2303-452E-8E3D-95DA4141C5AB}" vid="{FFDF204E-E70C-4829-AF8C-1BC92451BD71}"/>
    </a:ext>
  </a:extLst>
</a:theme>
</file>

<file path=ppt/theme/theme2.xml><?xml version="1.0" encoding="utf-8"?>
<a:theme xmlns:a="http://schemas.openxmlformats.org/drawingml/2006/main" name="Facet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fontScheme name="Arial">
    <a:majorFont>
      <a:latin typeface="Arial" panose="020B0604020202020204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</a:themeOverride>
</file>

<file path=ppt/theme/themeOverride2.xml><?xml version="1.0" encoding="utf-8"?>
<a:themeOverride xmlns:a="http://schemas.openxmlformats.org/drawingml/2006/main">
  <a:fontScheme name="Arial">
    <a:majorFont>
      <a:latin typeface="Arial" panose="020B0604020202020204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</a:themeOverride>
</file>

<file path=ppt/theme/themeOverride3.xml><?xml version="1.0" encoding="utf-8"?>
<a:themeOverride xmlns:a="http://schemas.openxmlformats.org/drawingml/2006/main">
  <a:fontScheme name="Arial">
    <a:majorFont>
      <a:latin typeface="Arial" panose="020B0604020202020204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Widescreen</PresentationFormat>
  <Paragraphs>24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Arial</vt:lpstr>
      <vt:lpstr>Calibri</vt:lpstr>
      <vt:lpstr>Trebuchet MS</vt:lpstr>
      <vt:lpstr>Wingdings</vt:lpstr>
      <vt:lpstr>Wingdings 3</vt:lpstr>
      <vt:lpstr>BASF_TitelDesign_V10</vt:lpstr>
      <vt:lpstr>Facet</vt:lpstr>
      <vt:lpstr>think-cell Slide</vt:lpstr>
      <vt:lpstr>Diapositiva de think-cell</vt:lpstr>
      <vt:lpstr>UNLEASH the Future</vt:lpstr>
      <vt:lpstr>UNLEASH</vt:lpstr>
      <vt:lpstr>PowerPoint Presentation</vt:lpstr>
      <vt:lpstr>Assumed Constraints</vt:lpstr>
      <vt:lpstr>7 Pointers for UNLEASHING Your Future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UNLEASH the Future</dc:title>
  <dc:creator>crystal.lannaman@basf.com</dc:creator>
  <cp:lastModifiedBy>Eric Newby</cp:lastModifiedBy>
  <cp:revision>6</cp:revision>
  <dcterms:created xsi:type="dcterms:W3CDTF">2021-04-23T14:39:22Z</dcterms:created>
  <dcterms:modified xsi:type="dcterms:W3CDTF">2021-04-28T15:53:38Z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8c00982-80e1-41e6-a03a-12f4ca954faf_Enabled">
    <vt:lpwstr>True</vt:lpwstr>
  </property>
  <property fmtid="{D5CDD505-2E9C-101B-9397-08002B2CF9AE}" pid="3" name="MSIP_Label_c8c00982-80e1-41e6-a03a-12f4ca954faf_SiteId">
    <vt:lpwstr>ecaa386b-c8df-4ce0-ad01-740cbdb5ba55</vt:lpwstr>
  </property>
  <property fmtid="{D5CDD505-2E9C-101B-9397-08002B2CF9AE}" pid="4" name="MSIP_Label_c8c00982-80e1-41e6-a03a-12f4ca954faf_Owner">
    <vt:lpwstr>LannamC@basfad.basf.net</vt:lpwstr>
  </property>
  <property fmtid="{D5CDD505-2E9C-101B-9397-08002B2CF9AE}" pid="5" name="MSIP_Label_c8c00982-80e1-41e6-a03a-12f4ca954faf_SetDate">
    <vt:lpwstr>2021-04-23T16:22:59.9507836Z</vt:lpwstr>
  </property>
  <property fmtid="{D5CDD505-2E9C-101B-9397-08002B2CF9AE}" pid="6" name="MSIP_Label_c8c00982-80e1-41e6-a03a-12f4ca954faf_Name">
    <vt:lpwstr>Internal</vt:lpwstr>
  </property>
  <property fmtid="{D5CDD505-2E9C-101B-9397-08002B2CF9AE}" pid="7" name="MSIP_Label_c8c00982-80e1-41e6-a03a-12f4ca954faf_Application">
    <vt:lpwstr>Microsoft Azure Information Protection</vt:lpwstr>
  </property>
  <property fmtid="{D5CDD505-2E9C-101B-9397-08002B2CF9AE}" pid="8" name="MSIP_Label_c8c00982-80e1-41e6-a03a-12f4ca954faf_ActionId">
    <vt:lpwstr>571b6f70-032a-4ffc-942f-6b7837dbe3d2</vt:lpwstr>
  </property>
  <property fmtid="{D5CDD505-2E9C-101B-9397-08002B2CF9AE}" pid="9" name="MSIP_Label_c8c00982-80e1-41e6-a03a-12f4ca954faf_Extended_MSFT_Method">
    <vt:lpwstr>Automatic</vt:lpwstr>
  </property>
  <property fmtid="{D5CDD505-2E9C-101B-9397-08002B2CF9AE}" pid="10" name="MSIP_Label_06530cf4-8573-4c29-a912-bbcdac835909_Enabled">
    <vt:lpwstr>True</vt:lpwstr>
  </property>
  <property fmtid="{D5CDD505-2E9C-101B-9397-08002B2CF9AE}" pid="11" name="MSIP_Label_06530cf4-8573-4c29-a912-bbcdac835909_SiteId">
    <vt:lpwstr>ecaa386b-c8df-4ce0-ad01-740cbdb5ba55</vt:lpwstr>
  </property>
  <property fmtid="{D5CDD505-2E9C-101B-9397-08002B2CF9AE}" pid="12" name="MSIP_Label_06530cf4-8573-4c29-a912-bbcdac835909_Owner">
    <vt:lpwstr>LannamC@basfad.basf.net</vt:lpwstr>
  </property>
  <property fmtid="{D5CDD505-2E9C-101B-9397-08002B2CF9AE}" pid="13" name="MSIP_Label_06530cf4-8573-4c29-a912-bbcdac835909_SetDate">
    <vt:lpwstr>2021-04-23T16:22:59.9507836Z</vt:lpwstr>
  </property>
  <property fmtid="{D5CDD505-2E9C-101B-9397-08002B2CF9AE}" pid="14" name="MSIP_Label_06530cf4-8573-4c29-a912-bbcdac835909_Name">
    <vt:lpwstr>Unprotected</vt:lpwstr>
  </property>
  <property fmtid="{D5CDD505-2E9C-101B-9397-08002B2CF9AE}" pid="15" name="MSIP_Label_06530cf4-8573-4c29-a912-bbcdac835909_Application">
    <vt:lpwstr>Microsoft Azure Information Protection</vt:lpwstr>
  </property>
  <property fmtid="{D5CDD505-2E9C-101B-9397-08002B2CF9AE}" pid="16" name="MSIP_Label_06530cf4-8573-4c29-a912-bbcdac835909_ActionId">
    <vt:lpwstr>571b6f70-032a-4ffc-942f-6b7837dbe3d2</vt:lpwstr>
  </property>
  <property fmtid="{D5CDD505-2E9C-101B-9397-08002B2CF9AE}" pid="17" name="MSIP_Label_06530cf4-8573-4c29-a912-bbcdac835909_Parent">
    <vt:lpwstr>c8c00982-80e1-41e6-a03a-12f4ca954faf</vt:lpwstr>
  </property>
  <property fmtid="{D5CDD505-2E9C-101B-9397-08002B2CF9AE}" pid="18" name="MSIP_Label_06530cf4-8573-4c29-a912-bbcdac835909_Extended_MSFT_Method">
    <vt:lpwstr>Automatic</vt:lpwstr>
  </property>
  <property fmtid="{D5CDD505-2E9C-101B-9397-08002B2CF9AE}" pid="19" name="Sensitivity">
    <vt:lpwstr>Internal Unprotected</vt:lpwstr>
  </property>
</Properties>
</file>