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7" r:id="rId2"/>
    <p:sldId id="278" r:id="rId3"/>
    <p:sldId id="279" r:id="rId4"/>
    <p:sldId id="256" r:id="rId5"/>
    <p:sldId id="257" r:id="rId6"/>
    <p:sldId id="274" r:id="rId7"/>
    <p:sldId id="258" r:id="rId8"/>
    <p:sldId id="271" r:id="rId9"/>
    <p:sldId id="272" r:id="rId10"/>
    <p:sldId id="275" r:id="rId11"/>
    <p:sldId id="27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tha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D3B3-D86C-4369-931A-2628C9FD2849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F0A-BE24-443F-A16E-11EDF02A5C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D3B3-D86C-4369-931A-2628C9FD2849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F0A-BE24-443F-A16E-11EDF02A5C2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D3B3-D86C-4369-931A-2628C9FD2849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F0A-BE24-443F-A16E-11EDF02A5C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D3B3-D86C-4369-931A-2628C9FD2849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F0A-BE24-443F-A16E-11EDF02A5C2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D3B3-D86C-4369-931A-2628C9FD2849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F0A-BE24-443F-A16E-11EDF02A5C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D3B3-D86C-4369-931A-2628C9FD2849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F0A-BE24-443F-A16E-11EDF02A5C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D3B3-D86C-4369-931A-2628C9FD2849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F0A-BE24-443F-A16E-11EDF02A5C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D3B3-D86C-4369-931A-2628C9FD2849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F0A-BE24-443F-A16E-11EDF02A5C2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D3B3-D86C-4369-931A-2628C9FD2849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F0A-BE24-443F-A16E-11EDF02A5C2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D3B3-D86C-4369-931A-2628C9FD2849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F0A-BE24-443F-A16E-11EDF02A5C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D3B3-D86C-4369-931A-2628C9FD2849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F0A-BE24-443F-A16E-11EDF02A5C23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ADBD3B3-D86C-4369-931A-2628C9FD2849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85A5F0A-BE24-443F-A16E-11EDF02A5C2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hopin.com/events/napta-troubleshooting-skills-competition-iv-2021-14330e61-7d0f-4d1f-9c43-e72ed2c5ba87?code=Lf3L6DTi32PxyT5nE2rMbSIr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299998-2E95-4872-B2F2-030E34B779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638800"/>
            <a:ext cx="1143000" cy="61722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E2E7A694-6A66-4D14-A09C-8C6A3CD644E2}"/>
              </a:ext>
            </a:extLst>
          </p:cNvPr>
          <p:cNvSpPr txBox="1">
            <a:spLocks/>
          </p:cNvSpPr>
          <p:nvPr/>
        </p:nvSpPr>
        <p:spPr>
          <a:xfrm>
            <a:off x="304800" y="6400800"/>
            <a:ext cx="8686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Martha McKinley                                                                  NAPTA General Meeting 2021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D36009-0618-456B-9E43-0735F818692E}"/>
              </a:ext>
            </a:extLst>
          </p:cNvPr>
          <p:cNvSpPr txBox="1">
            <a:spLocks/>
          </p:cNvSpPr>
          <p:nvPr/>
        </p:nvSpPr>
        <p:spPr>
          <a:xfrm>
            <a:off x="0" y="1447800"/>
            <a:ext cx="914400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500" b="1" dirty="0">
                <a:solidFill>
                  <a:schemeClr val="accent2">
                    <a:lumMod val="50000"/>
                  </a:schemeClr>
                </a:solidFill>
                <a:latin typeface="Eras Bold ITC" panose="020B0907030504020204" pitchFamily="34" charset="0"/>
              </a:rPr>
              <a:t>NAPTA TSC Committee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0F282B9-657B-45EC-AB74-CA7FF194E82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021554"/>
            <a:ext cx="6400800" cy="122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i="1" dirty="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  <a:t>2021 Visions Meeting Report</a:t>
            </a:r>
          </a:p>
          <a:p>
            <a:endParaRPr lang="en-US" sz="3200" b="1" i="1" dirty="0">
              <a:solidFill>
                <a:schemeClr val="accent2">
                  <a:lumMod val="50000"/>
                </a:schemeClr>
              </a:solidFill>
              <a:latin typeface="Baskerville Old Face" panose="02020602080505020303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9369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9F795-1E2A-461B-B850-EDB16E958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TSC Committee Breakout Session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A4C284-0AD6-4461-93E8-C623EFBEF46D}"/>
              </a:ext>
            </a:extLst>
          </p:cNvPr>
          <p:cNvSpPr txBox="1"/>
          <p:nvPr/>
        </p:nvSpPr>
        <p:spPr>
          <a:xfrm>
            <a:off x="914400" y="2667000"/>
            <a:ext cx="7848600" cy="2512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Develop Vision &amp; Mission Statements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Develop Objectives that Align with the Committee’s Vision and Mission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Reviewed Committee Membership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Discussed Committee Co-Chair Position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478376-9C89-4474-B5AC-2C38E44F97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1" y="5943598"/>
            <a:ext cx="846669" cy="457201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E1B5D1FF-29C0-46CA-9D0D-2BCC1B2BF627}"/>
              </a:ext>
            </a:extLst>
          </p:cNvPr>
          <p:cNvSpPr txBox="1">
            <a:spLocks/>
          </p:cNvSpPr>
          <p:nvPr/>
        </p:nvSpPr>
        <p:spPr>
          <a:xfrm>
            <a:off x="304800" y="6400800"/>
            <a:ext cx="8686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Martha McKinley                                                                  NAPTA General Meeting 2021</a:t>
            </a:r>
          </a:p>
        </p:txBody>
      </p:sp>
    </p:spTree>
    <p:extLst>
      <p:ext uri="{BB962C8B-B14F-4D97-AF65-F5344CB8AC3E}">
        <p14:creationId xmlns:p14="http://schemas.microsoft.com/office/powerpoint/2010/main" val="2259712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47E79-BC03-472A-91E2-4F7E6C0C38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90800" y="0"/>
            <a:ext cx="6972300" cy="1252537"/>
          </a:xfrm>
        </p:spPr>
        <p:txBody>
          <a:bodyPr/>
          <a:lstStyle/>
          <a:p>
            <a:r>
              <a:rPr lang="en-US" dirty="0"/>
              <a:t>TSC Breakout, Cont’d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307F71-C71A-4F27-802A-F7D4D8DCD958}"/>
              </a:ext>
            </a:extLst>
          </p:cNvPr>
          <p:cNvSpPr txBox="1"/>
          <p:nvPr/>
        </p:nvSpPr>
        <p:spPr>
          <a:xfrm>
            <a:off x="762000" y="1295400"/>
            <a:ext cx="80772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Develop Team Report Template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Discussed Simulation Software Provider – TABLED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Format Changes – Open Discussion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Face-to-face event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Conduct a dry run practice session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Concern expressed about maximum team registration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Simulation software should be the same for both Qualifying &amp; Finals Rounds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More active sponsors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Allow company interviews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Communication transparency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Create a learner journal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0FA4EE-1252-4358-A9EC-31E94E1973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096000"/>
            <a:ext cx="846667" cy="45720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33E6E665-6203-4990-9875-08E437FB9C02}"/>
              </a:ext>
            </a:extLst>
          </p:cNvPr>
          <p:cNvSpPr txBox="1">
            <a:spLocks/>
          </p:cNvSpPr>
          <p:nvPr/>
        </p:nvSpPr>
        <p:spPr>
          <a:xfrm>
            <a:off x="304800" y="6477000"/>
            <a:ext cx="8686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Martha McKinley                                                                  NAPTA General Meeting 2021</a:t>
            </a:r>
          </a:p>
        </p:txBody>
      </p:sp>
    </p:spTree>
    <p:extLst>
      <p:ext uri="{BB962C8B-B14F-4D97-AF65-F5344CB8AC3E}">
        <p14:creationId xmlns:p14="http://schemas.microsoft.com/office/powerpoint/2010/main" val="2774563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7800"/>
            <a:ext cx="9144000" cy="1066800"/>
          </a:xfrm>
        </p:spPr>
        <p:txBody>
          <a:bodyPr>
            <a:noAutofit/>
          </a:bodyPr>
          <a:lstStyle/>
          <a:p>
            <a:r>
              <a:rPr lang="en-US" sz="3500" b="1" dirty="0">
                <a:solidFill>
                  <a:schemeClr val="accent2">
                    <a:lumMod val="50000"/>
                  </a:schemeClr>
                </a:solidFill>
                <a:latin typeface="Eras Bold ITC" panose="020B0907030504020204" pitchFamily="34" charset="0"/>
              </a:rPr>
              <a:t>NAPTA Troubleshooting Competition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3067616"/>
            <a:ext cx="557379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i="1" dirty="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  <a:t>2021 Reflections</a:t>
            </a:r>
          </a:p>
          <a:p>
            <a:endParaRPr lang="en-US" sz="3200" b="1" i="1" dirty="0">
              <a:solidFill>
                <a:schemeClr val="accent2">
                  <a:lumMod val="50000"/>
                </a:schemeClr>
              </a:solidFill>
              <a:latin typeface="Baskerville Old Face" panose="02020602080505020303" pitchFamily="18" charset="0"/>
              <a:cs typeface="Aharoni" panose="02010803020104030203" pitchFamily="2" charset="-79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3718E7-1C5F-497E-B17B-513315313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783580"/>
            <a:ext cx="1143000" cy="61722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DDCB2190-B922-4D62-AEB4-97B5C4ACDC80}"/>
              </a:ext>
            </a:extLst>
          </p:cNvPr>
          <p:cNvSpPr txBox="1">
            <a:spLocks/>
          </p:cNvSpPr>
          <p:nvPr/>
        </p:nvSpPr>
        <p:spPr>
          <a:xfrm>
            <a:off x="304800" y="6400800"/>
            <a:ext cx="8686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Martha McKinley                                                                  NAPTA General Meeting 2021</a:t>
            </a:r>
          </a:p>
        </p:txBody>
      </p:sp>
    </p:spTree>
    <p:extLst>
      <p:ext uri="{BB962C8B-B14F-4D97-AF65-F5344CB8AC3E}">
        <p14:creationId xmlns:p14="http://schemas.microsoft.com/office/powerpoint/2010/main" val="1006920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98095" y="2648712"/>
            <a:ext cx="7696200" cy="354177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b="1" dirty="0"/>
              <a:t> COVID Restrictions Dictated Format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b="1" dirty="0"/>
              <a:t> Decision Made to Switch to Online Venue</a:t>
            </a:r>
            <a:endParaRPr lang="en-US" sz="2800" b="1" i="1" dirty="0">
              <a:latin typeface="Arial Rounded MT Bold" panose="020F0704030504030204" pitchFamily="34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b="1" dirty="0"/>
              <a:t> Production Companies Researched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b="1" dirty="0"/>
              <a:t> The Production Companies (TPC) Selected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b="1" dirty="0"/>
              <a:t> Production Completed With Help of TSC</a:t>
            </a:r>
            <a:br>
              <a:rPr lang="en-US" sz="2800" b="1" dirty="0"/>
            </a:br>
            <a:r>
              <a:rPr lang="en-US" sz="2800" b="1" dirty="0"/>
              <a:t> Standing Committee, TPC Staff, &amp; NAPTA Staff</a:t>
            </a:r>
          </a:p>
          <a:p>
            <a:pPr marL="0" indent="0" algn="ctr">
              <a:buNone/>
            </a:pPr>
            <a:endParaRPr lang="en-US" sz="28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Format Change</a:t>
            </a:r>
            <a:br>
              <a:rPr lang="en-US" dirty="0"/>
            </a:br>
            <a:r>
              <a:rPr lang="en-US" sz="4000" dirty="0"/>
              <a:t>Conducted Online Via Conference Venue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978E6F-7EBF-4A73-9B35-64DA329D08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980176"/>
            <a:ext cx="838200" cy="452628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C14DF8EA-3C64-41B7-9E80-FBB574F6FBFD}"/>
              </a:ext>
            </a:extLst>
          </p:cNvPr>
          <p:cNvSpPr txBox="1">
            <a:spLocks/>
          </p:cNvSpPr>
          <p:nvPr/>
        </p:nvSpPr>
        <p:spPr>
          <a:xfrm>
            <a:off x="304800" y="6400800"/>
            <a:ext cx="8686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Martha McKinley                                                                  NAPTA General Meeting 2021</a:t>
            </a:r>
          </a:p>
        </p:txBody>
      </p:sp>
    </p:spTree>
    <p:extLst>
      <p:ext uri="{BB962C8B-B14F-4D97-AF65-F5344CB8AC3E}">
        <p14:creationId xmlns:p14="http://schemas.microsoft.com/office/powerpoint/2010/main" val="2629509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109F72-A32D-4674-AA4E-C2A99C25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4287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TPC PRODUCTION</a:t>
            </a:r>
            <a:br>
              <a:rPr lang="en-US" b="1" dirty="0"/>
            </a:br>
            <a:r>
              <a:rPr lang="en-US" sz="2800" b="1" dirty="0"/>
              <a:t>VIA</a:t>
            </a:r>
            <a:br>
              <a:rPr lang="en-US" b="1" dirty="0"/>
            </a:br>
            <a:r>
              <a:rPr lang="en-US" b="1" dirty="0"/>
              <a:t>HOPIN PLATFORM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CFAAB3-AD46-4F52-98A5-770D8D588F42}"/>
              </a:ext>
            </a:extLst>
          </p:cNvPr>
          <p:cNvSpPr txBox="1"/>
          <p:nvPr/>
        </p:nvSpPr>
        <p:spPr>
          <a:xfrm>
            <a:off x="762000" y="3276600"/>
            <a:ext cx="7924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hlinkClick r:id="rId2"/>
              </a:rPr>
              <a:t>https://hopin.com/events/napta-troubleshooting-skills-competition-iv-2021-14330e61-7d0f-4d1f-9c43-e72ed2c5ba87?code=Lf3L6DTi32PxyT5nE2rMbSIrS</a:t>
            </a:r>
            <a:r>
              <a:rPr lang="en-US" b="1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C165FB-37C9-45F8-9BF2-C99A36A6E5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943600"/>
            <a:ext cx="838200" cy="452628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0E612D87-89F8-46B0-8DE0-15D82B6B722A}"/>
              </a:ext>
            </a:extLst>
          </p:cNvPr>
          <p:cNvSpPr txBox="1">
            <a:spLocks/>
          </p:cNvSpPr>
          <p:nvPr/>
        </p:nvSpPr>
        <p:spPr>
          <a:xfrm>
            <a:off x="304800" y="6400800"/>
            <a:ext cx="8686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Martha McKinley                                                                  NAPTA General Meeting 2021</a:t>
            </a:r>
          </a:p>
        </p:txBody>
      </p:sp>
    </p:spTree>
    <p:extLst>
      <p:ext uri="{BB962C8B-B14F-4D97-AF65-F5344CB8AC3E}">
        <p14:creationId xmlns:p14="http://schemas.microsoft.com/office/powerpoint/2010/main" val="2357918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Teams at Work</a:t>
            </a:r>
          </a:p>
        </p:txBody>
      </p:sp>
      <p:pic>
        <p:nvPicPr>
          <p:cNvPr id="12" name="Picture 11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189CF831-51C6-42AE-A5AC-FA1874357BB0}"/>
              </a:ext>
            </a:extLst>
          </p:cNvPr>
          <p:cNvPicPr/>
          <p:nvPr/>
        </p:nvPicPr>
        <p:blipFill rotWithShape="1">
          <a:blip r:embed="rId2"/>
          <a:srcRect l="64263" t="49886" r="8333" b="13056"/>
          <a:stretch/>
        </p:blipFill>
        <p:spPr bwMode="auto">
          <a:xfrm>
            <a:off x="457200" y="4239604"/>
            <a:ext cx="2994857" cy="22800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2A75473C-E754-4958-B492-FD13808FE84A}"/>
              </a:ext>
            </a:extLst>
          </p:cNvPr>
          <p:cNvPicPr/>
          <p:nvPr/>
        </p:nvPicPr>
        <p:blipFill rotWithShape="1">
          <a:blip r:embed="rId3"/>
          <a:srcRect l="63942" t="52166" r="8334" b="10491"/>
          <a:stretch/>
        </p:blipFill>
        <p:spPr bwMode="auto">
          <a:xfrm>
            <a:off x="5943600" y="4211802"/>
            <a:ext cx="2994857" cy="22314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30713FC9-4EB1-4EDD-B7C8-3D30BEA8E00F}"/>
              </a:ext>
            </a:extLst>
          </p:cNvPr>
          <p:cNvPicPr/>
          <p:nvPr/>
        </p:nvPicPr>
        <p:blipFill rotWithShape="1">
          <a:blip r:embed="rId4"/>
          <a:srcRect l="63782" t="20240" r="8012" b="43272"/>
          <a:stretch/>
        </p:blipFill>
        <p:spPr bwMode="auto">
          <a:xfrm>
            <a:off x="2630487" y="1591056"/>
            <a:ext cx="3694113" cy="27037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71130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1500" y="2590800"/>
            <a:ext cx="8610600" cy="3200400"/>
          </a:xfrm>
          <a:noFill/>
        </p:spPr>
        <p:txBody>
          <a:bodyPr>
            <a:normAutofit/>
          </a:bodyPr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600" b="1" dirty="0"/>
              <a:t>Practice Round held on home campus – Conducted by </a:t>
            </a:r>
            <a:r>
              <a:rPr lang="en-US" sz="2600" b="1" dirty="0" err="1"/>
              <a:t>PetroSkills</a:t>
            </a:r>
            <a:r>
              <a:rPr lang="en-US" sz="2600" b="1" dirty="0"/>
              <a:t>/Simulation Solutions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600" b="1" dirty="0"/>
              <a:t>All teams advanced to the Final Round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600" b="1" dirty="0"/>
              <a:t>Teams consisted of 4 persons – Captain and 3 members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600" b="1" dirty="0"/>
              <a:t>Alternates were substituted on some teams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600" b="1" dirty="0"/>
              <a:t>Teams without alternates competed with 3 team members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Structure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6C869B-0E7D-445F-8699-11CCD72D5C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943600"/>
            <a:ext cx="846667" cy="45720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0CA9E62F-7FCF-4D76-8C37-AF67938E436E}"/>
              </a:ext>
            </a:extLst>
          </p:cNvPr>
          <p:cNvSpPr txBox="1">
            <a:spLocks/>
          </p:cNvSpPr>
          <p:nvPr/>
        </p:nvSpPr>
        <p:spPr>
          <a:xfrm>
            <a:off x="304800" y="6400800"/>
            <a:ext cx="8686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Martha McKinley                                                                  NAPTA General Meeting 2021</a:t>
            </a:r>
          </a:p>
        </p:txBody>
      </p:sp>
    </p:spTree>
    <p:extLst>
      <p:ext uri="{BB962C8B-B14F-4D97-AF65-F5344CB8AC3E}">
        <p14:creationId xmlns:p14="http://schemas.microsoft.com/office/powerpoint/2010/main" val="299534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00" y="3166646"/>
            <a:ext cx="7620000" cy="1981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b="1" dirty="0"/>
              <a:t> 15 Teams from Ten Colleges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/>
              <a:t> 2 Teams from Ecuador (exhibition)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REGISTERED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8AAE49-CEF4-42C1-8C02-F84F3FFF36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019800"/>
            <a:ext cx="846667" cy="45720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DFA3AFF2-4F51-4A5D-B336-7860B759D359}"/>
              </a:ext>
            </a:extLst>
          </p:cNvPr>
          <p:cNvSpPr txBox="1">
            <a:spLocks/>
          </p:cNvSpPr>
          <p:nvPr/>
        </p:nvSpPr>
        <p:spPr>
          <a:xfrm>
            <a:off x="304800" y="6400800"/>
            <a:ext cx="8686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Martha McKinley                                                                  NAPTA General Meeting 2021</a:t>
            </a:r>
          </a:p>
        </p:txBody>
      </p:sp>
    </p:spTree>
    <p:extLst>
      <p:ext uri="{BB962C8B-B14F-4D97-AF65-F5344CB8AC3E}">
        <p14:creationId xmlns:p14="http://schemas.microsoft.com/office/powerpoint/2010/main" val="4180919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8A9C-689B-42E1-9B54-12546C93424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52600" y="0"/>
            <a:ext cx="8229600" cy="881062"/>
          </a:xfrm>
        </p:spPr>
        <p:txBody>
          <a:bodyPr/>
          <a:lstStyle/>
          <a:p>
            <a:r>
              <a:rPr lang="en-US" dirty="0"/>
              <a:t>2021 Top Three Finishers</a:t>
            </a:r>
          </a:p>
        </p:txBody>
      </p:sp>
      <p:pic>
        <p:nvPicPr>
          <p:cNvPr id="1026" name="Picture 2" descr="VC Team DCDR 2021 TSC IV Winners 4">
            <a:extLst>
              <a:ext uri="{FF2B5EF4-FFF2-40B4-BE49-F238E27FC236}">
                <a16:creationId xmlns:a16="http://schemas.microsoft.com/office/drawing/2014/main" id="{30905165-20CF-4C78-88C5-59450CCA6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197" y="1371600"/>
            <a:ext cx="3829605" cy="2151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incoln Trails College TSC team 2021 1">
            <a:extLst>
              <a:ext uri="{FF2B5EF4-FFF2-40B4-BE49-F238E27FC236}">
                <a16:creationId xmlns:a16="http://schemas.microsoft.com/office/drawing/2014/main" id="{01F1DFB4-CF4B-4C61-8398-2EE06A063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343400"/>
            <a:ext cx="3143250" cy="1692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igh Octane LIT 2021 1">
            <a:extLst>
              <a:ext uri="{FF2B5EF4-FFF2-40B4-BE49-F238E27FC236}">
                <a16:creationId xmlns:a16="http://schemas.microsoft.com/office/drawing/2014/main" id="{3945EECD-7549-4EF2-9728-5CCA894F4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984" y="4342151"/>
            <a:ext cx="3295649" cy="1774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A47746-6116-4E3B-A7EA-81BC6610AB04}"/>
              </a:ext>
            </a:extLst>
          </p:cNvPr>
          <p:cNvSpPr txBox="1"/>
          <p:nvPr/>
        </p:nvSpPr>
        <p:spPr>
          <a:xfrm>
            <a:off x="3672224" y="3644462"/>
            <a:ext cx="1737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>
                <a:solidFill>
                  <a:schemeClr val="tx2">
                    <a:lumMod val="75000"/>
                  </a:schemeClr>
                </a:solidFill>
              </a:rPr>
              <a:t>DCDR</a:t>
            </a:r>
          </a:p>
          <a:p>
            <a:pPr algn="ctr"/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Victoria College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7FE0DD-58E1-4223-AF38-30B8A3CF5ED0}"/>
              </a:ext>
            </a:extLst>
          </p:cNvPr>
          <p:cNvSpPr txBox="1"/>
          <p:nvPr/>
        </p:nvSpPr>
        <p:spPr>
          <a:xfrm>
            <a:off x="1032242" y="6096000"/>
            <a:ext cx="2168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tx2">
                    <a:lumMod val="75000"/>
                  </a:schemeClr>
                </a:solidFill>
              </a:rPr>
              <a:t>Lincoln Trail College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Lincoln Trail College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0395CF-3C76-4DCB-8396-B80B4D7B42AD}"/>
              </a:ext>
            </a:extLst>
          </p:cNvPr>
          <p:cNvSpPr txBox="1"/>
          <p:nvPr/>
        </p:nvSpPr>
        <p:spPr>
          <a:xfrm>
            <a:off x="5410200" y="6096000"/>
            <a:ext cx="3141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>
                <a:solidFill>
                  <a:schemeClr val="tx2">
                    <a:lumMod val="75000"/>
                  </a:schemeClr>
                </a:solidFill>
              </a:rPr>
              <a:t>High Octane</a:t>
            </a:r>
          </a:p>
          <a:p>
            <a:pPr algn="ctr"/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Lamar Institute of Technology</a:t>
            </a:r>
          </a:p>
        </p:txBody>
      </p:sp>
    </p:spTree>
    <p:extLst>
      <p:ext uri="{BB962C8B-B14F-4D97-AF65-F5344CB8AC3E}">
        <p14:creationId xmlns:p14="http://schemas.microsoft.com/office/powerpoint/2010/main" val="2506187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8CF83249-E9D1-417A-A436-1F86A7B29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971800"/>
            <a:ext cx="7408333" cy="2125133"/>
          </a:xfrm>
        </p:spPr>
        <p:txBody>
          <a:bodyPr>
            <a:normAutofit/>
          </a:bodyPr>
          <a:lstStyle/>
          <a:p>
            <a:r>
              <a:rPr lang="en-US" sz="2800" b="1" dirty="0"/>
              <a:t>Location – San Jacinto College CPET Center</a:t>
            </a:r>
          </a:p>
          <a:p>
            <a:r>
              <a:rPr lang="en-US" sz="2800" b="1" dirty="0"/>
              <a:t>Date – April 21 – 23, 2022</a:t>
            </a:r>
          </a:p>
          <a:p>
            <a:r>
              <a:rPr lang="en-US" sz="2800" b="1" dirty="0"/>
              <a:t>Registration Opening – November 1, 2021</a:t>
            </a:r>
          </a:p>
          <a:p>
            <a:r>
              <a:rPr lang="en-US" sz="2800" b="1" dirty="0"/>
              <a:t>Registration Deadline – TBD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9D8763-0C0B-428A-AFA9-4B6445AB2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TSC 2022 Information</a:t>
            </a:r>
            <a:br>
              <a:rPr lang="en-US" dirty="0"/>
            </a:br>
            <a:r>
              <a:rPr lang="en-US" dirty="0"/>
              <a:t>(Tentative)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FCA05B-D7A7-464D-B7A3-2F8BACC11F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983224"/>
            <a:ext cx="914400" cy="493776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BCB88D60-D777-4B32-8699-C56B4CB53152}"/>
              </a:ext>
            </a:extLst>
          </p:cNvPr>
          <p:cNvSpPr txBox="1">
            <a:spLocks/>
          </p:cNvSpPr>
          <p:nvPr/>
        </p:nvSpPr>
        <p:spPr>
          <a:xfrm>
            <a:off x="304800" y="6400800"/>
            <a:ext cx="8686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Martha McKinley                                                                  NAPTA General Meeting 2021</a:t>
            </a:r>
          </a:p>
        </p:txBody>
      </p:sp>
    </p:spTree>
    <p:extLst>
      <p:ext uri="{BB962C8B-B14F-4D97-AF65-F5344CB8AC3E}">
        <p14:creationId xmlns:p14="http://schemas.microsoft.com/office/powerpoint/2010/main" val="3591271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pic>
        <p:nvPicPr>
          <p:cNvPr id="3" name="Picture 2" descr="C:\Users\Martha\AppData\Local\Microsoft\Windows\Temporary Internet Files\Content.IE5\GP4Z8QYX\%D0%B2%D0%BE%D0%BF%D1%80%D0%BE%D1%81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964" y="2784303"/>
            <a:ext cx="3348036" cy="376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9565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23354</TotalTime>
  <Words>337</Words>
  <Application>Microsoft Office PowerPoint</Application>
  <PresentationFormat>On-screen Show (4:3)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 Rounded MT Bold</vt:lpstr>
      <vt:lpstr>Baskerville Old Face</vt:lpstr>
      <vt:lpstr>Candara</vt:lpstr>
      <vt:lpstr>Eras Bold ITC</vt:lpstr>
      <vt:lpstr>Symbol</vt:lpstr>
      <vt:lpstr>Wingdings</vt:lpstr>
      <vt:lpstr>Waveform</vt:lpstr>
      <vt:lpstr>PowerPoint Presentation</vt:lpstr>
      <vt:lpstr>TSC Committee Breakout Session</vt:lpstr>
      <vt:lpstr>TSC Breakout, Cont’d</vt:lpstr>
      <vt:lpstr>NAPTA Troubleshooting Competition</vt:lpstr>
      <vt:lpstr>Format Change Conducted Online Via Conference Venue</vt:lpstr>
      <vt:lpstr>TPC PRODUCTION VIA HOPIN PLATFORM</vt:lpstr>
      <vt:lpstr>Teams at Work</vt:lpstr>
      <vt:lpstr>The Structure</vt:lpstr>
      <vt:lpstr>REGISTERED</vt:lpstr>
      <vt:lpstr>2021 Top Three Finishers</vt:lpstr>
      <vt:lpstr>TSC 2022 Information (Tentative)</vt:lpstr>
      <vt:lpstr>Questions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Troubleshooting Competition</dc:title>
  <dc:creator>Martha</dc:creator>
  <cp:lastModifiedBy>Eric Newby</cp:lastModifiedBy>
  <cp:revision>142</cp:revision>
  <dcterms:created xsi:type="dcterms:W3CDTF">2017-02-12T22:17:27Z</dcterms:created>
  <dcterms:modified xsi:type="dcterms:W3CDTF">2021-07-16T13:12:49Z</dcterms:modified>
</cp:coreProperties>
</file>