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9" r:id="rId2"/>
    <p:sldId id="260" r:id="rId3"/>
    <p:sldId id="258" r:id="rId4"/>
    <p:sldId id="256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C8E9"/>
    <a:srgbClr val="008BEF"/>
    <a:srgbClr val="6B90D3"/>
    <a:srgbClr val="DDF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280" autoAdjust="0"/>
  </p:normalViewPr>
  <p:slideViewPr>
    <p:cSldViewPr>
      <p:cViewPr varScale="1">
        <p:scale>
          <a:sx n="49" d="100"/>
          <a:sy n="49" d="100"/>
        </p:scale>
        <p:origin x="1315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200" d="100"/>
          <a:sy n="200" d="100"/>
        </p:scale>
        <p:origin x="-270" y="-172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20395B-FAD7-4D53-8E72-75F49DA0B207}" type="datetimeFigureOut">
              <a:rPr lang="en-US" smtClean="0"/>
              <a:t>9/5/2018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741112-60E5-4753-BB89-CC2DB21647B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7798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1905000"/>
            <a:ext cx="9144000" cy="457200"/>
          </a:xfrm>
          <a:prstGeom prst="rect">
            <a:avLst/>
          </a:prstGeom>
          <a:solidFill>
            <a:srgbClr val="008B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 descr="pp header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2309091"/>
          </a:xfrm>
          <a:prstGeom prst="rect">
            <a:avLst/>
          </a:prstGeom>
        </p:spPr>
      </p:pic>
      <p:sp>
        <p:nvSpPr>
          <p:cNvPr id="15" name="TextBox 14"/>
          <p:cNvSpPr txBox="1"/>
          <p:nvPr userDrawn="1"/>
        </p:nvSpPr>
        <p:spPr>
          <a:xfrm>
            <a:off x="609600" y="3124200"/>
            <a:ext cx="8077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j-ea"/>
                <a:cs typeface="+mj-cs"/>
              </a:rPr>
              <a:t>Instructor Skills Conference VII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Box 15"/>
          <p:cNvSpPr txBox="1"/>
          <p:nvPr userDrawn="1"/>
        </p:nvSpPr>
        <p:spPr>
          <a:xfrm>
            <a:off x="609600" y="3925669"/>
            <a:ext cx="807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New Orleans 2016</a:t>
            </a:r>
            <a:endParaRPr lang="en-US" sz="3600" b="1" dirty="0">
              <a:solidFill>
                <a:schemeClr val="tx1">
                  <a:lumMod val="50000"/>
                  <a:lumOff val="50000"/>
                </a:schemeClr>
              </a:solidFill>
              <a:effectLst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457200" y="1371600"/>
            <a:ext cx="8229600" cy="76200"/>
          </a:xfrm>
          <a:prstGeom prst="rect">
            <a:avLst/>
          </a:prstGeom>
          <a:solidFill>
            <a:srgbClr val="008B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8E305-C421-294B-934B-E6E53724EA8E}" type="datetimeFigureOut">
              <a:rPr lang="en-US" smtClean="0"/>
              <a:t>9/5/2018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3DD6A-9DA4-C348-B75A-A3987C1A725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65654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8E305-C421-294B-934B-E6E53724EA8E}" type="datetimeFigureOut">
              <a:rPr lang="en-US" smtClean="0"/>
              <a:t>9/5/2018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3DD6A-9DA4-C348-B75A-A3987C1A725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33156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8E305-C421-294B-934B-E6E53724EA8E}" type="datetimeFigureOut">
              <a:rPr lang="en-US" smtClean="0"/>
              <a:t>9/5/2018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3DD6A-9DA4-C348-B75A-A3987C1A725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2219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8E305-C421-294B-934B-E6E53724EA8E}" type="datetimeFigureOut">
              <a:rPr lang="en-US" smtClean="0"/>
              <a:t>9/5/2018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3DD6A-9DA4-C348-B75A-A3987C1A725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1137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pp footer.jpg"/>
          <p:cNvPicPr>
            <a:picLocks noChangeAspect="1"/>
          </p:cNvPicPr>
          <p:nvPr userDrawn="1"/>
        </p:nvPicPr>
        <p:blipFill>
          <a:blip r:embed="rId9" cstate="print"/>
          <a:stretch>
            <a:fillRect/>
          </a:stretch>
        </p:blipFill>
        <p:spPr>
          <a:xfrm>
            <a:off x="0" y="4548909"/>
            <a:ext cx="9144000" cy="2309091"/>
          </a:xfrm>
          <a:prstGeom prst="rect">
            <a:avLst/>
          </a:prstGeom>
        </p:spPr>
      </p:pic>
      <p:pic>
        <p:nvPicPr>
          <p:cNvPr id="10" name="Picture 9" descr="TM logo.png"/>
          <p:cNvPicPr>
            <a:picLocks noChangeAspect="1"/>
          </p:cNvPicPr>
          <p:nvPr userDrawn="1"/>
        </p:nvPicPr>
        <p:blipFill>
          <a:blip r:embed="rId10" cstate="print"/>
          <a:stretch>
            <a:fillRect/>
          </a:stretch>
        </p:blipFill>
        <p:spPr>
          <a:xfrm>
            <a:off x="7821705" y="6149790"/>
            <a:ext cx="1143000" cy="61722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/>
            </a:br>
            <a:r>
              <a:rPr lang="en-US" sz="3975"/>
              <a:t>Identify </a:t>
            </a:r>
            <a:r>
              <a:rPr lang="en-US" sz="3975" dirty="0"/>
              <a:t>which Government Regulations  require training</a:t>
            </a:r>
          </a:p>
        </p:txBody>
      </p:sp>
    </p:spTree>
    <p:extLst>
      <p:ext uri="{BB962C8B-B14F-4D97-AF65-F5344CB8AC3E}">
        <p14:creationId xmlns:p14="http://schemas.microsoft.com/office/powerpoint/2010/main" val="5826069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onut 3"/>
          <p:cNvSpPr/>
          <p:nvPr/>
        </p:nvSpPr>
        <p:spPr>
          <a:xfrm>
            <a:off x="839010" y="1039643"/>
            <a:ext cx="7281154" cy="4807896"/>
          </a:xfrm>
          <a:prstGeom prst="donut">
            <a:avLst>
              <a:gd name="adj" fmla="val 371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24664" y="2951720"/>
            <a:ext cx="423527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/>
              <a:t>What is in your site training documentation?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947087" y="2034231"/>
            <a:ext cx="1204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/>
              <a:t>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59046" y="4508672"/>
            <a:ext cx="362600" cy="7617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/>
              <a:t>?</a:t>
            </a:r>
          </a:p>
          <a:p>
            <a:endParaRPr lang="en-US" sz="1350" dirty="0"/>
          </a:p>
        </p:txBody>
      </p:sp>
      <p:sp>
        <p:nvSpPr>
          <p:cNvPr id="8" name="TextBox 7"/>
          <p:cNvSpPr txBox="1"/>
          <p:nvPr/>
        </p:nvSpPr>
        <p:spPr>
          <a:xfrm flipH="1">
            <a:off x="5708821" y="1839612"/>
            <a:ext cx="18535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/>
              <a:t>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68162" y="3127804"/>
            <a:ext cx="36260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/>
              <a:t>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27057" y="4378926"/>
            <a:ext cx="36260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/>
              <a:t>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63830" y="3201944"/>
            <a:ext cx="36260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7674541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New Hire Training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Basic Operator training</a:t>
            </a:r>
          </a:p>
          <a:p>
            <a:endParaRPr lang="en-US" dirty="0"/>
          </a:p>
          <a:p>
            <a:r>
              <a:rPr lang="en-US" dirty="0"/>
              <a:t>Initial Government training</a:t>
            </a:r>
          </a:p>
          <a:p>
            <a:endParaRPr lang="en-US" dirty="0"/>
          </a:p>
          <a:p>
            <a:r>
              <a:rPr lang="en-US" dirty="0"/>
              <a:t>Company Rules and Procedures</a:t>
            </a:r>
          </a:p>
          <a:p>
            <a:endParaRPr lang="en-US" dirty="0"/>
          </a:p>
          <a:p>
            <a:r>
              <a:rPr lang="en-US" dirty="0"/>
              <a:t>Ptec Hire</a:t>
            </a:r>
          </a:p>
          <a:p>
            <a:endParaRPr lang="en-US" dirty="0"/>
          </a:p>
          <a:p>
            <a:r>
              <a:rPr lang="en-US" dirty="0"/>
              <a:t>Job Post training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dirty="0"/>
              <a:t>Notes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629150" y="2736056"/>
            <a:ext cx="3887391" cy="2763441"/>
          </a:xfrm>
        </p:spPr>
        <p:txBody>
          <a:bodyPr>
            <a:normAutofit fontScale="62500" lnSpcReduction="20000"/>
          </a:bodyPr>
          <a:lstStyle/>
          <a:p>
            <a:endParaRPr lang="en-US" dirty="0"/>
          </a:p>
          <a:p>
            <a:r>
              <a:rPr lang="en-US" dirty="0"/>
              <a:t>-----------------------------------------</a:t>
            </a:r>
          </a:p>
          <a:p>
            <a:r>
              <a:rPr lang="en-US" dirty="0"/>
              <a:t>-----------------------------------------</a:t>
            </a:r>
          </a:p>
          <a:p>
            <a:r>
              <a:rPr lang="en-US" dirty="0"/>
              <a:t>-----------------------------------------</a:t>
            </a:r>
          </a:p>
          <a:p>
            <a:r>
              <a:rPr lang="en-US" dirty="0"/>
              <a:t>-----------------------------------------</a:t>
            </a:r>
          </a:p>
          <a:p>
            <a:r>
              <a:rPr lang="en-US" dirty="0"/>
              <a:t>-----------------------------------------</a:t>
            </a:r>
          </a:p>
          <a:p>
            <a:r>
              <a:rPr lang="en-US" dirty="0"/>
              <a:t>-----------------------------------------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01432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OSHA 1910 Required Training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38 plus OSHA Standards</a:t>
            </a:r>
          </a:p>
          <a:p>
            <a:endParaRPr lang="en-US" dirty="0"/>
          </a:p>
          <a:p>
            <a:r>
              <a:rPr lang="en-US" dirty="0"/>
              <a:t>Initial Training</a:t>
            </a:r>
          </a:p>
          <a:p>
            <a:endParaRPr lang="en-US" dirty="0"/>
          </a:p>
          <a:p>
            <a:r>
              <a:rPr lang="en-US" dirty="0"/>
              <a:t>Refresher Training</a:t>
            </a:r>
          </a:p>
          <a:p>
            <a:endParaRPr lang="en-US" dirty="0"/>
          </a:p>
          <a:p>
            <a:r>
              <a:rPr lang="en-US" dirty="0"/>
              <a:t>P</a:t>
            </a:r>
          </a:p>
          <a:p>
            <a:endParaRPr lang="en-US" dirty="0"/>
          </a:p>
          <a:p>
            <a:r>
              <a:rPr lang="en-US" dirty="0"/>
              <a:t>J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Notes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62500" lnSpcReduction="20000"/>
          </a:bodyPr>
          <a:lstStyle/>
          <a:p>
            <a:endParaRPr lang="en-US" dirty="0"/>
          </a:p>
          <a:p>
            <a:r>
              <a:rPr lang="en-US" dirty="0"/>
              <a:t>-----------------------------------------</a:t>
            </a:r>
          </a:p>
          <a:p>
            <a:r>
              <a:rPr lang="en-US" dirty="0"/>
              <a:t>-----------------------------------------</a:t>
            </a:r>
          </a:p>
          <a:p>
            <a:r>
              <a:rPr lang="en-US" dirty="0"/>
              <a:t>-----------------------------------------</a:t>
            </a:r>
          </a:p>
          <a:p>
            <a:r>
              <a:rPr lang="en-US" dirty="0"/>
              <a:t>-----------------------------------------</a:t>
            </a:r>
          </a:p>
          <a:p>
            <a:r>
              <a:rPr lang="en-US" dirty="0"/>
              <a:t>-----------------------------------------</a:t>
            </a:r>
          </a:p>
          <a:p>
            <a:r>
              <a:rPr lang="en-US" dirty="0"/>
              <a:t>-----------------------------------------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86228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Process Safety Management (PSM)</a:t>
            </a:r>
            <a:br>
              <a:rPr lang="en-US" dirty="0"/>
            </a:br>
            <a:r>
              <a:rPr lang="en-US" dirty="0"/>
              <a:t>1910.119</a:t>
            </a:r>
            <a:br>
              <a:rPr lang="en-US" dirty="0"/>
            </a:b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MOC Training</a:t>
            </a:r>
          </a:p>
          <a:p>
            <a:endParaRPr lang="en-US" dirty="0"/>
          </a:p>
          <a:p>
            <a:r>
              <a:rPr lang="en-US" dirty="0"/>
              <a:t>Initial Training</a:t>
            </a:r>
          </a:p>
          <a:p>
            <a:endParaRPr lang="en-US" dirty="0"/>
          </a:p>
          <a:p>
            <a:r>
              <a:rPr lang="en-US" dirty="0"/>
              <a:t>Refresher Training</a:t>
            </a:r>
          </a:p>
          <a:p>
            <a:endParaRPr lang="en-US" dirty="0"/>
          </a:p>
          <a:p>
            <a:r>
              <a:rPr lang="en-US" dirty="0"/>
              <a:t>Training Documentation</a:t>
            </a:r>
          </a:p>
          <a:p>
            <a:endParaRPr lang="en-US" dirty="0"/>
          </a:p>
          <a:p>
            <a:r>
              <a:rPr lang="en-US" dirty="0"/>
              <a:t>Mechanical Integrity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dirty="0"/>
              <a:t>Notes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629150" y="2736056"/>
            <a:ext cx="3887391" cy="2763441"/>
          </a:xfrm>
        </p:spPr>
        <p:txBody>
          <a:bodyPr>
            <a:normAutofit fontScale="62500" lnSpcReduction="20000"/>
          </a:bodyPr>
          <a:lstStyle/>
          <a:p>
            <a:endParaRPr lang="en-US" dirty="0"/>
          </a:p>
          <a:p>
            <a:r>
              <a:rPr lang="en-US" dirty="0"/>
              <a:t>-----------------------------------------</a:t>
            </a:r>
          </a:p>
          <a:p>
            <a:r>
              <a:rPr lang="en-US" dirty="0"/>
              <a:t>-----------------------------------------</a:t>
            </a:r>
          </a:p>
          <a:p>
            <a:r>
              <a:rPr lang="en-US" dirty="0"/>
              <a:t>-----------------------------------------</a:t>
            </a:r>
          </a:p>
          <a:p>
            <a:r>
              <a:rPr lang="en-US" dirty="0"/>
              <a:t>-----------------------------------------</a:t>
            </a:r>
          </a:p>
          <a:p>
            <a:r>
              <a:rPr lang="en-US" dirty="0"/>
              <a:t>-----------------------------------------</a:t>
            </a:r>
          </a:p>
          <a:p>
            <a:r>
              <a:rPr lang="en-US" dirty="0"/>
              <a:t>-----------------------------------------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13663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HAZWOPER 1910.120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endParaRPr lang="en-US" dirty="0"/>
          </a:p>
          <a:p>
            <a:r>
              <a:rPr lang="en-US" dirty="0"/>
              <a:t>First Responder Awareness Level</a:t>
            </a:r>
          </a:p>
          <a:p>
            <a:endParaRPr lang="en-US" dirty="0"/>
          </a:p>
          <a:p>
            <a:r>
              <a:rPr lang="en-US" dirty="0"/>
              <a:t>First Responder Operations Level</a:t>
            </a:r>
          </a:p>
          <a:p>
            <a:endParaRPr lang="en-US" dirty="0"/>
          </a:p>
          <a:p>
            <a:r>
              <a:rPr lang="en-US" dirty="0"/>
              <a:t>Hazardous Material Technician</a:t>
            </a:r>
          </a:p>
          <a:p>
            <a:endParaRPr lang="en-US" dirty="0"/>
          </a:p>
          <a:p>
            <a:r>
              <a:rPr lang="en-US" dirty="0"/>
              <a:t>Hazardous Materials Specialist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dirty="0"/>
              <a:t>Notes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629150" y="2736056"/>
            <a:ext cx="3887391" cy="2763441"/>
          </a:xfrm>
        </p:spPr>
        <p:txBody>
          <a:bodyPr>
            <a:normAutofit fontScale="62500" lnSpcReduction="20000"/>
          </a:bodyPr>
          <a:lstStyle/>
          <a:p>
            <a:endParaRPr lang="en-US" dirty="0"/>
          </a:p>
          <a:p>
            <a:r>
              <a:rPr lang="en-US" dirty="0"/>
              <a:t>-----------------------------------------</a:t>
            </a:r>
          </a:p>
          <a:p>
            <a:r>
              <a:rPr lang="en-US" dirty="0"/>
              <a:t>-----------------------------------------</a:t>
            </a:r>
          </a:p>
          <a:p>
            <a:r>
              <a:rPr lang="en-US" dirty="0"/>
              <a:t>-----------------------------------------</a:t>
            </a:r>
          </a:p>
          <a:p>
            <a:r>
              <a:rPr lang="en-US" dirty="0"/>
              <a:t>-----------------------------------------</a:t>
            </a:r>
          </a:p>
          <a:p>
            <a:r>
              <a:rPr lang="en-US" dirty="0"/>
              <a:t>-----------------------------------------</a:t>
            </a:r>
          </a:p>
          <a:p>
            <a:r>
              <a:rPr lang="en-US" dirty="0"/>
              <a:t>-----------------------------------------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71047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Department of Transportation </a:t>
            </a:r>
            <a:br>
              <a:rPr lang="en-US" dirty="0"/>
            </a:br>
            <a:r>
              <a:rPr lang="en-US" dirty="0"/>
              <a:t>(DOT) 49 CFR 171-177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endParaRPr lang="en-US" dirty="0"/>
          </a:p>
          <a:p>
            <a:r>
              <a:rPr lang="en-US" dirty="0"/>
              <a:t>Hazmat employee</a:t>
            </a:r>
          </a:p>
          <a:p>
            <a:endParaRPr lang="en-US" dirty="0"/>
          </a:p>
          <a:p>
            <a:r>
              <a:rPr lang="en-US" dirty="0"/>
              <a:t>General awareness/familiarization</a:t>
            </a:r>
          </a:p>
          <a:p>
            <a:endParaRPr lang="en-US" dirty="0"/>
          </a:p>
          <a:p>
            <a:r>
              <a:rPr lang="en-US" dirty="0"/>
              <a:t>Function specific training</a:t>
            </a:r>
          </a:p>
          <a:p>
            <a:endParaRPr lang="en-US" dirty="0"/>
          </a:p>
          <a:p>
            <a:r>
              <a:rPr lang="en-US" dirty="0"/>
              <a:t>Record keeping requirements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dirty="0"/>
              <a:t>Notes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629150" y="2736056"/>
            <a:ext cx="3887391" cy="2763441"/>
          </a:xfrm>
        </p:spPr>
        <p:txBody>
          <a:bodyPr>
            <a:normAutofit fontScale="62500" lnSpcReduction="20000"/>
          </a:bodyPr>
          <a:lstStyle/>
          <a:p>
            <a:endParaRPr lang="en-US" dirty="0"/>
          </a:p>
          <a:p>
            <a:r>
              <a:rPr lang="en-US" dirty="0"/>
              <a:t>-----------------------------------------</a:t>
            </a:r>
          </a:p>
          <a:p>
            <a:r>
              <a:rPr lang="en-US" dirty="0"/>
              <a:t>-----------------------------------------</a:t>
            </a:r>
          </a:p>
          <a:p>
            <a:r>
              <a:rPr lang="en-US" dirty="0"/>
              <a:t>-----------------------------------------</a:t>
            </a:r>
          </a:p>
          <a:p>
            <a:r>
              <a:rPr lang="en-US" dirty="0"/>
              <a:t>-----------------------------------------</a:t>
            </a:r>
          </a:p>
          <a:p>
            <a:r>
              <a:rPr lang="en-US" dirty="0"/>
              <a:t>-----------------------------------------</a:t>
            </a:r>
          </a:p>
          <a:p>
            <a:r>
              <a:rPr lang="en-US" dirty="0"/>
              <a:t>-----------------------------------------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69810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29 CFR 126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endParaRPr lang="en-US" dirty="0"/>
          </a:p>
          <a:p>
            <a:r>
              <a:rPr lang="en-US" dirty="0"/>
              <a:t>Scaffolds</a:t>
            </a:r>
          </a:p>
          <a:p>
            <a:endParaRPr lang="en-US" dirty="0"/>
          </a:p>
          <a:p>
            <a:r>
              <a:rPr lang="en-US" dirty="0"/>
              <a:t>Fall Protection</a:t>
            </a:r>
          </a:p>
          <a:p>
            <a:endParaRPr lang="en-US" dirty="0"/>
          </a:p>
          <a:p>
            <a:r>
              <a:rPr lang="en-US" dirty="0"/>
              <a:t>Contractor Safety and Education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dirty="0"/>
              <a:t>Notes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629150" y="2736056"/>
            <a:ext cx="3887391" cy="2763441"/>
          </a:xfrm>
        </p:spPr>
        <p:txBody>
          <a:bodyPr>
            <a:normAutofit fontScale="62500" lnSpcReduction="20000"/>
          </a:bodyPr>
          <a:lstStyle/>
          <a:p>
            <a:endParaRPr lang="en-US" dirty="0"/>
          </a:p>
          <a:p>
            <a:r>
              <a:rPr lang="en-US" dirty="0"/>
              <a:t>-----------------------------------------</a:t>
            </a:r>
          </a:p>
          <a:p>
            <a:r>
              <a:rPr lang="en-US" dirty="0"/>
              <a:t>-----------------------------------------</a:t>
            </a:r>
          </a:p>
          <a:p>
            <a:r>
              <a:rPr lang="en-US" dirty="0"/>
              <a:t>-----------------------------------------</a:t>
            </a:r>
          </a:p>
          <a:p>
            <a:r>
              <a:rPr lang="en-US" dirty="0"/>
              <a:t>-----------------------------------------</a:t>
            </a:r>
          </a:p>
          <a:p>
            <a:r>
              <a:rPr lang="en-US" dirty="0"/>
              <a:t>-----------------------------------------</a:t>
            </a:r>
          </a:p>
          <a:p>
            <a:r>
              <a:rPr lang="en-US" dirty="0"/>
              <a:t>-----------------------------------------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40249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EPA 40 CFR 112.20</a:t>
            </a:r>
            <a:br>
              <a:rPr lang="en-US" dirty="0"/>
            </a:br>
            <a:r>
              <a:rPr lang="en-US" sz="1650" dirty="0"/>
              <a:t>Oil Spill Response in non-transportation related onshore facilities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endParaRPr lang="en-US" dirty="0"/>
          </a:p>
          <a:p>
            <a:r>
              <a:rPr lang="en-US" dirty="0"/>
              <a:t>Implement a facility response plan</a:t>
            </a:r>
          </a:p>
          <a:p>
            <a:endParaRPr lang="en-US" dirty="0"/>
          </a:p>
          <a:p>
            <a:r>
              <a:rPr lang="en-US" dirty="0"/>
              <a:t>Training and drills/exercises</a:t>
            </a:r>
          </a:p>
          <a:p>
            <a:endParaRPr lang="en-US" dirty="0"/>
          </a:p>
          <a:p>
            <a:r>
              <a:rPr lang="en-US" dirty="0"/>
              <a:t>Documentation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dirty="0"/>
              <a:t>Notes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629150" y="2736056"/>
            <a:ext cx="3887391" cy="2763441"/>
          </a:xfrm>
        </p:spPr>
        <p:txBody>
          <a:bodyPr>
            <a:normAutofit fontScale="62500" lnSpcReduction="20000"/>
          </a:bodyPr>
          <a:lstStyle/>
          <a:p>
            <a:endParaRPr lang="en-US" dirty="0"/>
          </a:p>
          <a:p>
            <a:r>
              <a:rPr lang="en-US" dirty="0"/>
              <a:t>-----------------------------------------</a:t>
            </a:r>
          </a:p>
          <a:p>
            <a:r>
              <a:rPr lang="en-US" dirty="0"/>
              <a:t>-----------------------------------------</a:t>
            </a:r>
          </a:p>
          <a:p>
            <a:r>
              <a:rPr lang="en-US" dirty="0"/>
              <a:t>-----------------------------------------</a:t>
            </a:r>
          </a:p>
          <a:p>
            <a:r>
              <a:rPr lang="en-US" dirty="0"/>
              <a:t>-----------------------------------------</a:t>
            </a:r>
          </a:p>
          <a:p>
            <a:r>
              <a:rPr lang="en-US" dirty="0"/>
              <a:t>-----------------------------------------</a:t>
            </a:r>
          </a:p>
          <a:p>
            <a:r>
              <a:rPr lang="en-US" dirty="0"/>
              <a:t>-----------------------------------------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11697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should your training program look like?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Compliance Plans on Key government standards requiring training</a:t>
            </a:r>
          </a:p>
          <a:p>
            <a:endParaRPr lang="en-US" dirty="0"/>
          </a:p>
          <a:p>
            <a:r>
              <a:rPr lang="en-US" dirty="0"/>
              <a:t>Internal audits of completion of required training</a:t>
            </a:r>
          </a:p>
          <a:p>
            <a:endParaRPr lang="en-US" dirty="0"/>
          </a:p>
          <a:p>
            <a:r>
              <a:rPr lang="en-US" dirty="0"/>
              <a:t>Requirements and procedures for Process Technician certification</a:t>
            </a:r>
          </a:p>
          <a:p>
            <a:endParaRPr lang="en-US" dirty="0"/>
          </a:p>
          <a:p>
            <a:r>
              <a:rPr lang="en-US" dirty="0"/>
              <a:t>Site Training Matrix for all employees</a:t>
            </a:r>
          </a:p>
          <a:p>
            <a:endParaRPr lang="en-US" dirty="0"/>
          </a:p>
          <a:p>
            <a:r>
              <a:rPr lang="en-US" dirty="0"/>
              <a:t>Training Section Process and Procedures manual</a:t>
            </a:r>
          </a:p>
        </p:txBody>
      </p:sp>
    </p:spTree>
    <p:extLst>
      <p:ext uri="{BB962C8B-B14F-4D97-AF65-F5344CB8AC3E}">
        <p14:creationId xmlns:p14="http://schemas.microsoft.com/office/powerpoint/2010/main" val="20224849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08650" y="1708039"/>
            <a:ext cx="7886700" cy="2139553"/>
          </a:xfrm>
        </p:spPr>
        <p:txBody>
          <a:bodyPr>
            <a:normAutofit fontScale="90000"/>
          </a:bodyPr>
          <a:lstStyle/>
          <a:p>
            <a:r>
              <a:rPr lang="en-US" dirty="0"/>
              <a:t>Steve Ames</a:t>
            </a:r>
            <a:br>
              <a:rPr lang="en-US" dirty="0"/>
            </a:br>
            <a:r>
              <a:rPr lang="en-US" dirty="0"/>
              <a:t>Process Training Solutions</a:t>
            </a:r>
            <a:br>
              <a:rPr lang="en-US" dirty="0"/>
            </a:br>
            <a:r>
              <a:rPr lang="en-US" dirty="0"/>
              <a:t>Steve@Processtrainingsolutions.com</a:t>
            </a:r>
            <a:br>
              <a:rPr lang="en-US" dirty="0"/>
            </a:br>
            <a:r>
              <a:rPr lang="en-US" dirty="0"/>
              <a:t>713-280-1067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55115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3291</TotalTime>
  <Words>211</Words>
  <Application>Microsoft Office PowerPoint</Application>
  <PresentationFormat>On-screen Show (4:3)</PresentationFormat>
  <Paragraphs>137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       Identify which Government Regulations  require training</vt:lpstr>
      <vt:lpstr>PowerPoint Presentation</vt:lpstr>
      <vt:lpstr>New Hire Training</vt:lpstr>
      <vt:lpstr>OSHA 1910 Required Training</vt:lpstr>
      <vt:lpstr>Process Safety Management (PSM) 1910.119 </vt:lpstr>
      <vt:lpstr>HAZWOPER 1910.120</vt:lpstr>
      <vt:lpstr>Department of Transportation  (DOT) 49 CFR 171-177</vt:lpstr>
      <vt:lpstr>29 CFR 126</vt:lpstr>
      <vt:lpstr>EPA 40 CFR 112.20 Oil Spill Response in non-transportation related onshore facilities</vt:lpstr>
      <vt:lpstr>What should your training program look like?</vt:lpstr>
      <vt:lpstr>Steve Ames Process Training Solutions Steve@Processtrainingsolutions.com 713-280-1067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Rhonda Shiflet</dc:creator>
  <cp:lastModifiedBy>Eric Newby</cp:lastModifiedBy>
  <cp:revision>103</cp:revision>
  <dcterms:created xsi:type="dcterms:W3CDTF">2016-08-31T15:07:15Z</dcterms:created>
  <dcterms:modified xsi:type="dcterms:W3CDTF">2018-09-05T14:11:00Z</dcterms:modified>
</cp:coreProperties>
</file>