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2021 Visions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Curriculum Committee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/>
          </p:cNvGraphicFramePr>
          <p:nvPr/>
        </p:nvGraphicFramePr>
        <p:xfrm>
          <a:off x="0" y="0"/>
          <a:ext cx="15716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0" imgH="0" progId="StaticMetafile">
                  <p:embed/>
                </p:oleObj>
              </mc:Choice>
              <mc:Fallback>
                <p:oleObj name="Picture" r:id="rId2" imgW="0" imgH="0" progId="StaticMetafile">
                  <p:embed/>
                  <p:pic>
                    <p:nvPicPr>
                      <p:cNvPr id="0" name="rectole0000000000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71625" cy="857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ubtitle 2"/>
          <p:cNvSpPr txBox="1">
            <a:spLocks/>
          </p:cNvSpPr>
          <p:nvPr/>
        </p:nvSpPr>
        <p:spPr>
          <a:xfrm>
            <a:off x="7536873" y="5621867"/>
            <a:ext cx="4200698" cy="1236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Ron Gamble</a:t>
            </a:r>
          </a:p>
          <a:p>
            <a:pPr algn="r"/>
            <a:r>
              <a:rPr lang="en-US" dirty="0"/>
              <a:t>Billy Goodwin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7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36866" y="2211185"/>
            <a:ext cx="8523680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2019-2020 Meeting minutes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Mission and Vision Statements reviewed and approved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2019-2020 Goal review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Process Instrumentation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Published and </a:t>
            </a:r>
            <a:r>
              <a:rPr lang="en-US" sz="2800" dirty="0" err="1"/>
              <a:t>ebook</a:t>
            </a:r>
            <a:r>
              <a:rPr lang="en-US" sz="2800" dirty="0"/>
              <a:t> available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Process Operations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eBook available mid-fall semester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Process Systems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Publication 2022</a:t>
            </a:r>
          </a:p>
          <a:p>
            <a:pPr lvl="1"/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8500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3491" y="2335877"/>
            <a:ext cx="7689926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Pearson Updates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Vanessa Price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Erin Murray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Discussion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Delivering curricula post COVID-19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Asynchronous, Synchronous, Hybrid, F2F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Student demographics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Lab time essential for hands on experience</a:t>
            </a:r>
          </a:p>
          <a:p>
            <a:pPr lvl="1"/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5336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1995055"/>
            <a:ext cx="6618543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3"/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PTEX Exam content taught by schools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PTEC - Oil and Gas option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Michael Keen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Azita</a:t>
            </a:r>
            <a:r>
              <a:rPr lang="en-US" sz="2800" dirty="0"/>
              <a:t> </a:t>
            </a:r>
            <a:r>
              <a:rPr lang="en-US" sz="2800" dirty="0" err="1"/>
              <a:t>Ahousseini</a:t>
            </a:r>
            <a:endParaRPr lang="en-US" sz="28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Shannon Williamson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Robert </a:t>
            </a:r>
            <a:r>
              <a:rPr lang="en-US" sz="2800" dirty="0" err="1"/>
              <a:t>Wiess</a:t>
            </a:r>
            <a:endParaRPr lang="en-US" sz="28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Industry Partner Representation (2)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/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6159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44</TotalTime>
  <Words>98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Corbel</vt:lpstr>
      <vt:lpstr>Wingdings</vt:lpstr>
      <vt:lpstr>Banded</vt:lpstr>
      <vt:lpstr>Picture</vt:lpstr>
      <vt:lpstr>2021 Visions meeting</vt:lpstr>
      <vt:lpstr>Curriculum committee</vt:lpstr>
      <vt:lpstr>Curriculum committee</vt:lpstr>
      <vt:lpstr>Curriculum committee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Visions meeting</dc:title>
  <dc:creator>Billy Goodwin</dc:creator>
  <cp:lastModifiedBy>Eric Newby</cp:lastModifiedBy>
  <cp:revision>4</cp:revision>
  <dcterms:created xsi:type="dcterms:W3CDTF">2021-07-16T12:51:42Z</dcterms:created>
  <dcterms:modified xsi:type="dcterms:W3CDTF">2021-07-16T13:52:06Z</dcterms:modified>
</cp:coreProperties>
</file>